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3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7D23B16-C3E5-4D3C-BC90-1602FCF61509}" type="datetimeFigureOut">
              <a:rPr lang="ro-RO" smtClean="0"/>
              <a:pPr/>
              <a:t>03.04.2012</a:t>
            </a:fld>
            <a:endParaRPr lang="ro-RO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o-RO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A16FE0D-A3B4-4775-BAEC-E35429D9E52E}" type="slidenum">
              <a:rPr lang="ro-RO" smtClean="0"/>
              <a:pPr/>
              <a:t>‹#›</a:t>
            </a:fld>
            <a:endParaRPr lang="ro-RO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jpeg"/><Relationship Id="rId7" Type="http://schemas.openxmlformats.org/officeDocument/2006/relationships/image" Target="../media/image6.jpeg"/><Relationship Id="rId2" Type="http://schemas.openxmlformats.org/officeDocument/2006/relationships/hyperlink" Target="Teorie.docx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hyperlink" Target="exercitii%20propuse.docx" TargetMode="External"/><Relationship Id="rId10" Type="http://schemas.openxmlformats.org/officeDocument/2006/relationships/image" Target="../media/image8.jpeg"/><Relationship Id="rId4" Type="http://schemas.openxmlformats.org/officeDocument/2006/relationships/hyperlink" Target="Exercitii%20rezolvate.docx" TargetMode="External"/><Relationship Id="rId9" Type="http://schemas.openxmlformats.org/officeDocument/2006/relationships/hyperlink" Target="test%20ok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2976" y="92867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o-RO" b="1" dirty="0"/>
              <a:t>NOȚIUNEA DE FUNCȚIE.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o-RO" b="1" dirty="0" smtClean="0"/>
              <a:t>ELEMENTE </a:t>
            </a:r>
            <a:r>
              <a:rPr lang="ro-RO" b="1" dirty="0"/>
              <a:t>ALE FUNCȚIEI</a:t>
            </a:r>
            <a:r>
              <a:rPr lang="ro-RO" dirty="0"/>
              <a:t/>
            </a:r>
            <a:br>
              <a:rPr lang="ro-RO" dirty="0"/>
            </a:br>
            <a:endParaRPr lang="ro-RO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57818" y="4857760"/>
            <a:ext cx="3557590" cy="1752600"/>
          </a:xfrm>
        </p:spPr>
        <p:txBody>
          <a:bodyPr>
            <a:normAutofit/>
          </a:bodyPr>
          <a:lstStyle/>
          <a:p>
            <a:r>
              <a:rPr lang="en-US" sz="1800" b="1" dirty="0" err="1" smtClean="0"/>
              <a:t>Autori</a:t>
            </a:r>
            <a:endParaRPr lang="en-US" sz="1800" b="1" dirty="0" smtClean="0"/>
          </a:p>
          <a:p>
            <a:r>
              <a:rPr lang="en-US" sz="1800" dirty="0" smtClean="0"/>
              <a:t>Prof. </a:t>
            </a:r>
            <a:r>
              <a:rPr lang="en-US" sz="1800" dirty="0" err="1" smtClean="0"/>
              <a:t>informatica</a:t>
            </a:r>
            <a:r>
              <a:rPr lang="en-US" sz="1800" dirty="0" smtClean="0"/>
              <a:t> Stan Claudia</a:t>
            </a:r>
          </a:p>
          <a:p>
            <a:pPr algn="l"/>
            <a:r>
              <a:rPr lang="en-US" sz="1800" dirty="0" smtClean="0"/>
              <a:t>Prof</a:t>
            </a:r>
            <a:r>
              <a:rPr lang="en-US" sz="1800" dirty="0" smtClean="0"/>
              <a:t>. </a:t>
            </a:r>
            <a:r>
              <a:rPr lang="en-US" sz="1800" dirty="0" err="1" smtClean="0"/>
              <a:t>matematica</a:t>
            </a:r>
            <a:r>
              <a:rPr lang="en-US" sz="1800" dirty="0" smtClean="0"/>
              <a:t> </a:t>
            </a:r>
            <a:r>
              <a:rPr lang="en-US" sz="1800" dirty="0" err="1" smtClean="0"/>
              <a:t>Sandu</a:t>
            </a:r>
            <a:r>
              <a:rPr lang="en-US" sz="1800" dirty="0" smtClean="0"/>
              <a:t> Carmen</a:t>
            </a:r>
          </a:p>
          <a:p>
            <a:pPr algn="l"/>
            <a:r>
              <a:rPr lang="en-US" sz="1800" dirty="0" err="1" smtClean="0"/>
              <a:t>Elev</a:t>
            </a:r>
            <a:r>
              <a:rPr lang="en-US" sz="1800" dirty="0" smtClean="0"/>
              <a:t> </a:t>
            </a:r>
            <a:r>
              <a:rPr lang="en-US" sz="1800" dirty="0" smtClean="0"/>
              <a:t>:  </a:t>
            </a:r>
            <a:r>
              <a:rPr lang="en-US" sz="1800" dirty="0" err="1" smtClean="0"/>
              <a:t>Vasile</a:t>
            </a:r>
            <a:r>
              <a:rPr lang="en-US" sz="1800" dirty="0" smtClean="0"/>
              <a:t> </a:t>
            </a:r>
            <a:r>
              <a:rPr lang="en-US" sz="1800" dirty="0" err="1" smtClean="0"/>
              <a:t>Dragos</a:t>
            </a:r>
            <a:r>
              <a:rPr lang="en-US" sz="1800" dirty="0" smtClean="0"/>
              <a:t> </a:t>
            </a:r>
            <a:r>
              <a:rPr lang="en-US" sz="1800" dirty="0" err="1" smtClean="0"/>
              <a:t>clasa</a:t>
            </a:r>
            <a:r>
              <a:rPr lang="en-US" sz="1800" dirty="0" smtClean="0"/>
              <a:t> a 9-a D</a:t>
            </a:r>
            <a:endParaRPr lang="ro-RO" sz="1800" dirty="0"/>
          </a:p>
        </p:txBody>
      </p:sp>
      <p:pic>
        <p:nvPicPr>
          <p:cNvPr id="5" name="Picture 4" descr="del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1857364"/>
            <a:ext cx="5103430" cy="3113193"/>
          </a:xfrm>
          <a:prstGeom prst="rect">
            <a:avLst/>
          </a:prstGeom>
        </p:spPr>
      </p:pic>
      <p:pic>
        <p:nvPicPr>
          <p:cNvPr id="6" name="Picture 5" descr="cea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5357826"/>
            <a:ext cx="1352552" cy="1358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500166" y="214290"/>
            <a:ext cx="2857520" cy="1643098"/>
            <a:chOff x="785785" y="3071834"/>
            <a:chExt cx="3316765" cy="1857388"/>
          </a:xfrm>
        </p:grpSpPr>
        <p:pic>
          <p:nvPicPr>
            <p:cNvPr id="47" name="Picture 27" descr="http://t1.gstatic.com/images?q=tbn:ANd9GcT2ieP1ZdYIgfpfVSJf3T6MW-kSyUBpmD5iQm6hda20a4zKDfDr">
              <a:hlinkClick r:id="rId2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785" y="3071834"/>
              <a:ext cx="3316765" cy="1857388"/>
            </a:xfrm>
            <a:prstGeom prst="rect">
              <a:avLst/>
            </a:prstGeom>
            <a:noFill/>
          </p:spPr>
        </p:pic>
        <p:sp>
          <p:nvSpPr>
            <p:cNvPr id="48" name="Rectangle 47"/>
            <p:cNvSpPr/>
            <p:nvPr/>
          </p:nvSpPr>
          <p:spPr>
            <a:xfrm>
              <a:off x="1785917" y="3637118"/>
              <a:ext cx="1238683" cy="34791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400" b="1" cap="all" spc="0" dirty="0" err="1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Teorie</a:t>
              </a:r>
              <a:endParaRPr lang="en-US" sz="14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28728" y="1857364"/>
            <a:ext cx="3143272" cy="1643074"/>
            <a:chOff x="3714744" y="3143248"/>
            <a:chExt cx="3571900" cy="2000264"/>
          </a:xfrm>
        </p:grpSpPr>
        <p:pic>
          <p:nvPicPr>
            <p:cNvPr id="50" name="Picture 27" descr="http://t1.gstatic.com/images?q=tbn:ANd9GcT2ieP1ZdYIgfpfVSJf3T6MW-kSyUBpmD5iQm6hda20a4zKDfDr">
              <a:hlinkClick r:id="rId4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44" y="3143248"/>
              <a:ext cx="3571900" cy="2000264"/>
            </a:xfrm>
            <a:prstGeom prst="rect">
              <a:avLst/>
            </a:prstGeom>
            <a:noFill/>
          </p:spPr>
        </p:pic>
        <p:sp>
          <p:nvSpPr>
            <p:cNvPr id="51" name="Rectangle 50"/>
            <p:cNvSpPr/>
            <p:nvPr/>
          </p:nvSpPr>
          <p:spPr>
            <a:xfrm>
              <a:off x="4786314" y="3643314"/>
              <a:ext cx="1428760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200" b="1" cap="all" dirty="0" err="1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Exercitii</a:t>
              </a:r>
              <a:r>
                <a:rPr lang="en-US" sz="1200" b="1" cap="all" dirty="0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 </a:t>
              </a:r>
            </a:p>
            <a:p>
              <a:pPr algn="ctr"/>
              <a:r>
                <a:rPr lang="en-US" sz="1200" b="1" cap="all" spc="0" dirty="0" err="1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Rezolvate</a:t>
              </a:r>
              <a:endParaRPr lang="en-US" sz="12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500166" y="3571876"/>
            <a:ext cx="3143272" cy="1857388"/>
            <a:chOff x="3714744" y="3143248"/>
            <a:chExt cx="3571900" cy="2000264"/>
          </a:xfrm>
        </p:grpSpPr>
        <p:pic>
          <p:nvPicPr>
            <p:cNvPr id="53" name="Picture 27" descr="http://t1.gstatic.com/images?q=tbn:ANd9GcT2ieP1ZdYIgfpfVSJf3T6MW-kSyUBpmD5iQm6hda20a4zKDfDr">
              <a:hlinkClick r:id="rId5" action="ppaction://hlinkfile"/>
            </p:cNvPr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14744" y="3143248"/>
              <a:ext cx="3571900" cy="2000264"/>
            </a:xfrm>
            <a:prstGeom prst="rect">
              <a:avLst/>
            </a:prstGeom>
            <a:noFill/>
          </p:spPr>
        </p:pic>
        <p:sp>
          <p:nvSpPr>
            <p:cNvPr id="54" name="Rectangle 53"/>
            <p:cNvSpPr/>
            <p:nvPr/>
          </p:nvSpPr>
          <p:spPr>
            <a:xfrm>
              <a:off x="4786314" y="3643314"/>
              <a:ext cx="1428760" cy="49717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200" b="1" cap="all" dirty="0" err="1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Exercitii</a:t>
              </a:r>
              <a:r>
                <a:rPr lang="en-US" sz="1200" b="1" cap="all" dirty="0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 </a:t>
              </a:r>
            </a:p>
            <a:p>
              <a:pPr algn="ctr"/>
              <a:r>
                <a:rPr lang="en-US" sz="1200" b="1" cap="all" dirty="0" err="1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propuse</a:t>
              </a:r>
              <a:endParaRPr lang="en-US" sz="12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4071934" y="714356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Dati</a:t>
            </a:r>
            <a:r>
              <a:rPr lang="en-US" dirty="0" smtClean="0"/>
              <a:t> Click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buton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vizualiza</a:t>
            </a:r>
            <a:r>
              <a:rPr lang="en-US" dirty="0" smtClean="0"/>
              <a:t> </a:t>
            </a:r>
            <a:r>
              <a:rPr lang="en-US" dirty="0" err="1" smtClean="0"/>
              <a:t>partea</a:t>
            </a:r>
            <a:r>
              <a:rPr lang="en-US" dirty="0" smtClean="0"/>
              <a:t>  </a:t>
            </a:r>
            <a:r>
              <a:rPr lang="en-US" dirty="0" err="1" smtClean="0"/>
              <a:t>teoretica</a:t>
            </a:r>
            <a:r>
              <a:rPr lang="en-US" dirty="0" smtClean="0"/>
              <a:t> a </a:t>
            </a:r>
            <a:r>
              <a:rPr lang="en-US" dirty="0" err="1" smtClean="0"/>
              <a:t>lectiei</a:t>
            </a:r>
            <a:r>
              <a:rPr lang="en-US" dirty="0" smtClean="0"/>
              <a:t>!</a:t>
            </a:r>
            <a:endParaRPr lang="ro-RO" dirty="0"/>
          </a:p>
        </p:txBody>
      </p:sp>
      <p:sp>
        <p:nvSpPr>
          <p:cNvPr id="56" name="TextBox 55"/>
          <p:cNvSpPr txBox="1"/>
          <p:nvPr/>
        </p:nvSpPr>
        <p:spPr>
          <a:xfrm>
            <a:off x="4143372" y="2357430"/>
            <a:ext cx="4786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Dati</a:t>
            </a:r>
            <a:r>
              <a:rPr lang="en-US" dirty="0" smtClean="0"/>
              <a:t> Click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buton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vizualiza</a:t>
            </a:r>
            <a:r>
              <a:rPr lang="en-US" dirty="0" smtClean="0"/>
              <a:t> </a:t>
            </a:r>
            <a:r>
              <a:rPr lang="en-US" dirty="0" err="1" smtClean="0"/>
              <a:t>cateva</a:t>
            </a:r>
            <a:r>
              <a:rPr lang="en-US" dirty="0" smtClean="0"/>
              <a:t> </a:t>
            </a:r>
            <a:r>
              <a:rPr lang="en-US" dirty="0" err="1" smtClean="0"/>
              <a:t>tipuri</a:t>
            </a:r>
            <a:r>
              <a:rPr lang="en-US" dirty="0" smtClean="0"/>
              <a:t> de </a:t>
            </a:r>
            <a:r>
              <a:rPr lang="en-US" dirty="0" err="1" smtClean="0"/>
              <a:t>exercitii</a:t>
            </a:r>
            <a:r>
              <a:rPr lang="en-US" dirty="0" smtClean="0"/>
              <a:t> </a:t>
            </a:r>
            <a:r>
              <a:rPr lang="en-US" dirty="0" err="1" smtClean="0"/>
              <a:t>rezovate</a:t>
            </a:r>
            <a:r>
              <a:rPr lang="en-US" dirty="0" smtClean="0"/>
              <a:t>!</a:t>
            </a:r>
            <a:endParaRPr lang="ro-RO" dirty="0"/>
          </a:p>
        </p:txBody>
      </p:sp>
      <p:sp>
        <p:nvSpPr>
          <p:cNvPr id="57" name="TextBox 56"/>
          <p:cNvSpPr txBox="1"/>
          <p:nvPr/>
        </p:nvSpPr>
        <p:spPr>
          <a:xfrm>
            <a:off x="4214810" y="4071942"/>
            <a:ext cx="45005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Dati</a:t>
            </a:r>
            <a:r>
              <a:rPr lang="en-US" dirty="0" smtClean="0"/>
              <a:t> Click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buton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vizualiza</a:t>
            </a:r>
            <a:r>
              <a:rPr lang="en-US" dirty="0" smtClean="0"/>
              <a:t> </a:t>
            </a:r>
            <a:r>
              <a:rPr lang="en-US" dirty="0" err="1" smtClean="0"/>
              <a:t>exercitiile</a:t>
            </a:r>
            <a:r>
              <a:rPr lang="en-US" dirty="0" smtClean="0"/>
              <a:t> </a:t>
            </a:r>
            <a:r>
              <a:rPr lang="en-US" dirty="0" err="1" smtClean="0"/>
              <a:t>propuse</a:t>
            </a:r>
            <a:r>
              <a:rPr lang="en-US" dirty="0" smtClean="0"/>
              <a:t> </a:t>
            </a:r>
            <a:r>
              <a:rPr lang="en-US" dirty="0" err="1" smtClean="0"/>
              <a:t>spre</a:t>
            </a:r>
            <a:r>
              <a:rPr lang="en-US" dirty="0" smtClean="0"/>
              <a:t> </a:t>
            </a:r>
            <a:r>
              <a:rPr lang="en-US" dirty="0" err="1" smtClean="0"/>
              <a:t>rezolvare</a:t>
            </a:r>
            <a:r>
              <a:rPr lang="en-US" dirty="0" smtClean="0"/>
              <a:t>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baza</a:t>
            </a:r>
            <a:r>
              <a:rPr lang="en-US" dirty="0" smtClean="0"/>
              <a:t> </a:t>
            </a:r>
            <a:r>
              <a:rPr lang="en-US" dirty="0" err="1" smtClean="0"/>
              <a:t>modeleleor</a:t>
            </a:r>
            <a:r>
              <a:rPr lang="en-US" dirty="0" smtClean="0"/>
              <a:t> </a:t>
            </a:r>
            <a:r>
              <a:rPr lang="en-US" dirty="0" err="1" smtClean="0"/>
              <a:t>rezolvate</a:t>
            </a:r>
            <a:r>
              <a:rPr lang="en-US" dirty="0" smtClean="0"/>
              <a:t>!</a:t>
            </a:r>
            <a:endParaRPr lang="ro-RO" dirty="0"/>
          </a:p>
        </p:txBody>
      </p:sp>
      <p:pic>
        <p:nvPicPr>
          <p:cNvPr id="58" name="Picture 35" descr="http://t1.gstatic.com/images?q=tbn:ANd9GcQif3gVjnQwk7BYCInm9ogKcbl3agcSskLrkLyCe1P1Pg1VxelE-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2071678"/>
            <a:ext cx="1214446" cy="1003025"/>
          </a:xfrm>
          <a:prstGeom prst="rect">
            <a:avLst/>
          </a:prstGeom>
          <a:noFill/>
        </p:spPr>
      </p:pic>
      <p:pic>
        <p:nvPicPr>
          <p:cNvPr id="59" name="Picture 58" descr="http://t2.gstatic.com/images?q=tbn:ANd9GcTd4RD-ZZllbN5ZjZHbCt3NO79O4jDFaKV8-9tXdnMzd9V1JlrK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3929066"/>
            <a:ext cx="1028702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403" name="AutoShape 43" descr="data:image/jpeg;base64,/9j/4AAQSkZJRgABAQAAAQABAAD/2wCEAAkGBhQREBUUEhAUEhUUFxQUFRYUFBUVFhQUFxcWFBQTFRYXHSYeFx0kGhYSHy8gIycrLC0sFR8xNTAqNSYrLCkBCQoKDgwOGg8PGiwkHiUuLS0pLDQpLDYvLC0qNS0sLCwsLCwpLCovLDAqMiosNCwpLCwsMi4sLCwsLCwsLC8sL//AABEIAOkA2AMBIgACEQEDEQH/xAAcAAEAAwEAAwEAAAAAAAAAAAAABAYHBQIDCAH/xABMEAABAwIDAwkCCggCCQUAAAABAAIDBBEFEiEGMUEHEyJRYXGBkaEysRQjQlJicpKissEkM3OCwtHh8FODFiU0Q1Rjs8PSFRc2k7T/xAAbAQEAAgMBAQAAAAAAAAAAAAAABAUCAwYBB//EADURAAIBAwEFBAoBBAMAAAAAAAABAgMEETEFEiFBUWFxobETIjKBkcHR4fDxBiNScsJCYoL/2gAMAwEAAhEDEQA/ANxREQBEXCrtuKOFxa6cPcNC2Jr5iD1O5oOse9Ad1FwsL25oql2SKpZn3Bj80bieoNkAJPYF3UAREQBERAEREAREQBERAERQsWxmGljMk8rY2DS54nqaBq49g1QE1Fm+KcqxkbakiLb3+MmA3dbIwfVx4biqbiGJz1BPPVM0l+HOFrPBjLN9FFqXVODwW1vsi5rxUkkk+r/bN4zjrC8l85nDI/m+Nzf3qXRV1TTm9PVyx2+SXFzPFrrt9FjG9pPXKN1TYV1BZWH3P6pH0CizLZvlc6Qir2CM7hMwHIe17fk9407AtLjkDgHNIcCAQQbgg6ggjeFLTTWUUs4ShJxksM8kRF6YhERAFDxfFo6WF80zsrGC5PEncGgcSTYAdqmLJttat2J4myiY4iCnu6UjraLyu7wCIx9Jx60BKpdp563PUTO+D0bQ4MiH+8bqHPldvcN4sNCdLG2vl8EdK34wGKP5EDegA3gZcu8/Q9kbjc6qSymEkrY2tAipwxxaNxk/3Mfc0DP382pNSvQVzEcDge3KYWAcMrQ0juIUPD9sa+hlZAJGVEbiGx8/p2BnO3Badw6RI1G4bu1Urg43RCWNzeO9vY4bv5eK8BeaXlQia/m62Cahk/5jS5h7nNFyO21u1W2ixCOZgfFIyRp+UxwcPMKn7E4kzEcPa2oY2V0Z5qVsjQ65aBleQeJaW69YKp1fsi6kqpG01RJTvFpI3NcbOieTYOtYnK4Oad+gBtqvG8GynTlUlux1NpRZRScotfSD9LhbUxjfIyzHAdZIFvNo71b8D5SKKqsGzCJ5+RNZhv1A3yu8CieTGcJQeJLBaEQFF6YhERAEREBAx3Go6SnfPKbNYL2G9xOjWN7SbBYTiWLS4jOZ6g9EXEcY9ljfmtHvO8nyVm5X8ZM1VHRtPRjAfJ+0cNL/AFWa/wCYubs3hglmawjoNGYjrDbWHiSPVQ7qq1iEdWXmybOFRyr1fZjy6v8APkSsH2XfMA5x5th3aXc4dg4DtK7rdjoLW6ZPXm/pZdsBfq0xoQitMlhVv603lPC6IouPbOmnAe1xcwm2u9p4XtvHauKr5tXIBSuB+UWAd+YH3AqhqFXgoSwi7sK06tLM9c4I9ZCHN1CsPJ3tq6ilbTTuvTyGzHE/qXk+jSd44Xv134rhouZPFmaR5d632tZw4PQibVsY3MMpestPofSyKo8mG0Jq6BoebyQnmXk7yAAWOPe0gX62lW5XBwYREQEPGMQFPTyzHdEx7+/K0kDx3eKzXkyw8/BamrkN3zPLcx+a05pHeL3H7Cs3KvV5MLlH+I6KPwLw4+jSoeGQczgAA0JpXO/fmBcD9qQIDzwOP9HEh3zl057n6xjwjEY8F66x4AJJAAuSToAOJJXXnhDAGjc0Bo7miw9As75RcStkhBsHAySW4tabNb4uv5BeN44mcIuclFcz1V+2EVyI2PltxAyt8CdT5LwbUVEjQ5tJdrhcETR6g8VWYJb6EWsAfAqybMYtzbXxuBIBDm2toHXzDzF/3itFOs5T3Wi4vNmQo28a9OTfHDyseGuvU6vJlUPhxCeCRnN89HzobcOs5puNRp7L3+S73Kc10ccM7DZzHmJ2gN2SDNY3+lG3zVawqtBxulc0EZmvYb/Ul/mFdOUeLNhsv0XQu8pWD3ErbNZiyttJbteEu1eZncW05ItJG1wOhtpcHeCDcFWTZrB6PE4Hsli+MhIaJG9CUxOF4i4jR5FnMu698gPFZ+rXyZVeSvy8JYpGnvbaRvo1/moNvVe/us7DbVhTdu6sVhx/TJ+I4DXYS0SUda6SAODTHKAQwONgSDduW9gXNy2uOGo7WyPKUZZhTVsYgmOjHC4Y88G2JOUngbkHsNgbdVUzZWOjeLte1zHDra4WI8iV8/46JDmjldmdC57LkC/RcWO147r6qbOe61nmclbWruIT3dYre70tT6QRZdgOAzyUkNTh1dJTue27oJHGSDnGkteGh2bIMzToQd/BSxyi1dEQ3EqIhpNhNDbKfAktJ42zA9i2EM0ZFxcB2wpa3SCYOcBcsILHgdeVwBI7RcLtID57xOo57EquQ6/GyAdweWN+60Lt7KVrY6jpGwe0sudwNwRfyt4quSDJW1LDvE0o8RI8KUqa6k4189x3OyaUalgo9c5+P6NUXqqapsbS57g0DifcOs9izyHGJmCzZngdV727r7lHnqXPN3vc89biT71k7tY4I8jsmWfWlwOhj2NGofpcMbfKDvPW49vuXLRFClJyeWXVOnGnFRjoj8cbBQFKqZNLdfuUW6201hZMJviXXkZqi2rqYuD42yeLHW90i11Y1yPsviUx4NgcPEvit7j5LZVeQ9lHzi5SVaaXV+YREWZHKDy0n/Vzf27PwSqfVtthcQ4ZKIeBfAD6L1crtLnwx5/w5In+GbIfxr1w1POYGx41y00b/GDK53rGUB262K9+tZFyjwuFWLjfC23bZ7r2WwTneqjtps18LjaWENljuWE7nA+0xx4XsNeBHavHpwNlKSjJOWnP3mWQuu4utbQALq4KOk89jR49I/yUCrhfC7JLG6N26ztAe0O3Edq7WHQhrLBwcTq4g3BJ/sDwUalTallrBe7QvISt1SjLebeX5+fLoSsAbmxikHVmPkyU/ktC5Q3Ww2bt5oec0aouwYDsWdI4gNhidr9IgR2+8/yVk5UcZYKIMDr55YxuO5uZ59Wt81Im8RbKa2jv1oR6teZmS7+wI/1lBb/m+XMyKrHEW9vkrZyZzg1jpcpIijcOHtPIaPuiRVdus1Ed/teoo2dT4fFmyLCtrgPhtXbdz0vv19brYH47YXyAAakl24cTuWCYnjJmllfYfGvkf9txd7ip1wuCXacpsZ7k6lSWig8+BrXJPUAYaA5wFpZQLkDTon3kro7eVDPgMjrtcY3RSAXG8SMBHi0uHcSq5svkpqCLnXtjzAyHO4N9slw3/RLVxNt9rIZacwwyZy5zcxAIaGtObeQL3Ibu7VIkuBUUsb8c9UV+oxpkc0U9OxsUkbs3Qdo62u4AWvqD1hy+jWOuAesXXzvsbsbLW1DAI3CEODpJCCGhgNyA46FxGgA677gvooLVSUlH1tSVtCdGdeToez+dTB+UbDDTYpIbWbPaVv72j/vtd9oLnQ1HArW+UrZI11LeMXmhu+PreD7cfiACO1oWKU09xY6OGhB3qLd0t71i42HeKOaEu9fNfP4nXRQWyEbivP4SexVjpM6v0iJa9cswHeo7pyePkvWslS6mLqdD9c65uvFzrC54L9Xlh+GyVlQynhF3PPSPBrR7TndgGvkN5UqnDfeEQLy5jbUnOWvLtZo3IrhREM9Q4frXhjfqsuXEfvOI/cWlKHhGGMpoI4YxZsbQ0dZtvce0m5PaVMVsfP223lhERDw520OF/CaSaH/Eje0djiOifB1j4KjclVYJqGWlk0MTnsc07xHLe48Hc6PJaUsp2jjdhGLCra0mmqriUAbnOsZB33AkHX0ggLZg85dTR5vbYOak/aRExSfeaT4r9mXpdK2OcPY4OgrMr2PBu0T5QLX6pGNaR9KN3FwXumQHOq4muFnNDh1OAI8iqrjmz9KyN8uTmi0E3icWG/AAbtTYbuKtkyo2NTmvqW0kJ6DTmleNRpvPaG7u1xHUgOjydYeWwPmd7UztCd5a24v4uL/RcTlNxHNNHCD+raXO+s+1h9kD7SuNdjdPRxZc7BzbbMia4F5sLNaANRw1KySsqHzyue7V8ji6w6zwA8gO5aq+84bsVqWmy3ShXVWtJJR4975cNe0irWticF+DUoLxZ8nxj7/JFug09Vhr3uKpmCbCV8rmvipXNsQQ6YNY0HgbSb+vcVZsW5O6hkJnr64vawx52x5n5WOe1r3Avs0ZQ4u9n5K129H0fGWpK2ttON1inS9lce9njtxtSxsJhhe175LtcWEEMZ8q5HE7rdV+xU3ANmZatxDLNa32nuvlB+boNT2LXqDkvoIxrCZj1ySON/BuVvopNTSsicWRsaxjbWa0BrWiw3AaBSNxSlvMqY3Eo0nSjwT4vq8aLuM1wPZCN+KtpKiR8gLC4uYchLgzOG3Nza1+o9y13C9iKKmsYqWMOHynDnH/AGn3I8Fn2Cf/ACQfUP8A+da6vSOLIiIAs62/5M/hDjU0YDZjq+PQCU/OadzX9d9HdhuToqp21PKdTUZMbP0iYaZGHotPU9+oB7Bc9gQ9TaeVqYw+V0biyVjo3t0cHAgg9oOoXta6+7VStp9pKivOefm2hvsNYxoyjqzm7z3E27Aq8CoboQnxgzoobVuLZKNxDOVlcnjt/SOwvB8oG82UKCnc4XzEDhv1V25Ntn6CqeY6gSGobdwY59o5Gji3KA4kaXBJ6917YRoRbxvEqvtarCmqipYT0bfy/RXsIwmeuk5umjLvnPOjWDrc7c33ngFtWxmxUWHRWb05X25yQixP0Wj5LR1eJXco6GOFgZFG2Ng3NY0NA8AvepkIKCwjmri5qXEt6o8/IIiLMjhERAFCxnB4quF0MzczHjuIPBzTwIOoKmogMfqsLrcJa+J0RrqF9zYZrs1vmBbd0LgbG4u24BFjujQcp8bei9skjeDjkEg+i+xyvP0xlv8ANC2lRnYdEXZjFGXdZY0nztdAY1U4rX4g3LS0kjI3aF4B6Q6uddlaB3eak4PyQVhFpahlM11szWuc9xtuuG2ad5+UVstkQFDwvkco4rGUyTnjmdkb9llj5kq3YbgcFOLQQRxfUY1pPeRqfFTkQBQMfoefpZ4rX5yKRniWkD1sp6IDI9mNsqs0sYD4nZRk+MicXDLoAS2Rodpl3i65+JzPnkLp3mU33EAMFtOjGOiO83PavdsrgD5DWiKVrOYneMr2ktcLvHtN6TT0O0dimU+ysjj8dK1o6orlx73Pb0R3C/aF6Cp4XjgoMR54RB4YCMgOT2mAE3sbb+pangnKvRVFg95p3nhLYNv2SC7fOyyLFYAytma0khhLQXG50DRqe+69MlO07x5aKNOuoS3Wi3ttlzuaPpISWc6P6/Y+k4pQ4BzXBwOoIIII6wRvXjVVTImOfI4MY0FznONgAN5JXz3g1dVUhzUs74xvLTqx3ew3ae+3ipm0O2lTiYZE/LHGwAvEd8r3j5Zv6N1tqdeGSrQabT01I1SwuKc1TlHi9O06u2PKZLVl0NIXRQbnP1a+Qd+9jT1bzxtuVPigawfn/JTzThrLAWtr/VQAcz+xvq7+n5qFKu6uccEjprbZ8LNRb4zfh1x3Ln5ZFU+zD26KJSU4dqeHqv2uku63Vp48V0MJgBjuRvJ/l/NbG/Q0c82RMxvtobjWYxT9+PufgC8effE9k0TsskZDmkdnvHZxBIUmWmtu1XpIUanUw95F5c26rU3TlzN92Yx5tbSxzt0zCzm/MeNHt8DfwseK6qyHkbxnm6iWkcejIOdj+u2wcB3syn/LWvK3TysnzyUXCTi9UERF6YhERAEREAREQBERAEREAREQGU7HVQgqcRppTlmdMXtB0ztzOvl6+i9ru51+BVjUjbLYCOvIka8wVDAMsrRvtqA8Agm3Aggj0WWVW0tfSyPp5XAvZdvTaC7sc12mYEWIJuvcpamUYuTwlxOTPNzlTO/50jyO4ucR6WU+GIaWG+y5lLDlbrvO9TIZ7aHcqa5e/JtHfbMpOhbxhNYf14lpZsZMRdzo29dyTbvsLeqgzYTT07SOe5x/zYgMoPW55v5b1znVlxYyEjqLiR5Fel9SBu1WjKxiMSSqU3JSqT06JefF/A8a6oyMJ4nQd5Uct5mK/wAr+I/36LwivLNc+yzyv/fuUfFqjM+3Bunjx/kpNKlxVP3v5L86lVd3m7Cdwv8ACH+0vzp2kFWKgZaNo7L+ev5qvNbcgdenmrOBYW6lsv5cIxIX8dp5nOp2JfH9DOL24rxdCDwUR0t3Ejh/YU1jri6r5RceJ1cZKR6KDEBS11PMDYMe3PY3OW+V/wBxzlq//u3h+a3OyW+dzMlvdf0WXx7PmXpNgc4dbWutfju0XhNhTWaOhynqc0g+uqsKd3GEEmmctc7HqXFec1KKzyy/obrhG0VPVC9POyW28NPSH1mnpDxC6K+bzQFjhJA90b26tIcQQexw1C0zYDlK59wpqwhs+5klgBKfmuG5r+7R3Cx0MylWhVXqlHd2Na1eKi4cnyNEREW4hBERAEREAREQBERAEREAXC2n2Np69oEzCHtFmSM0e3ja+4jsNwu6iAxXF+SmtgJMDm1LOABDH27WuNvJ3gq5UYTVx/rKKdvbzUlvMNI9V9GotcqUJaom0r+5pLEZvz8z5ovL/wAPJ9h//ivypbMxmZ9PJG0nKHPY9ovYkAEgAnQm3YvphY3yoYx8Jr207TeOmF3dRkdYu8hkb4uWuVKnBOTRJp7QvK81TjPi+Gi+hWMOp8kYvvOp8eC4lULPd9Z3vKsijDD284XnUnUDgD1quoXChKUpczo7/ZjrUqdGlwUX4Y1IeG4cbh7tOIH5ldGd9m+i9ii1TtbdS0yqSrTzIsLa1p2lLch731ZDDrSEdbR6EroUp6Pcv2pwRwoWVutjUOh7MgaLO+2JB5L1UjtT2rfcU2op9hE2fcxqyqRjyk/H75NE2Tqw+nDRvjJaR3kuB8b+hXWnga9uV7Q4HgRcLOsNxJ0EgezuIO5w6irlS7UQPbcv5s8WuvfwI0Pgs6NaLjusiXlpUhUc4JtPjw5Fa2kwYU7wWew+9gdcpFri/EahVjFYbgOGjhrcaHTXerNtHjIqHjL7DLht95J3utw3BVyufv7AVoi0q2YaFhOk6lpuV9cfr3m2bAY8aygikebyC8ch63sNs3iMrv3kXE5GGEYc4njPIR3ZYx7wUV4fPC+oiIAiIgCIiAIiIAiIgCIiAIiICBjuLNpaaWd26NhdbrPyW+LrDxWA0Bc/PK83fK5z3HrJJJPiSStC5Z8YOSGkYdZXc4/6rTZgPYXEn/LVHYywAG4Cyr76piKh1Oj2Bb79WVZ/8eC739vM8ZpcoulBeQNsNXmw7ybD8lzsTmuNOOgVj2bp7PvwhjdJ4tbZv3iD4KD6NKCzq2dG7h+mlFaRj4vTy8SE9tiRe9iRfr7Vy6qawc7y/JdCQ2ae5eGA0HwiupobXD5Wlw+gzpu+61yytob0jzaFf0FCU+ePF8Ea/Dsg1+ENonaEwtBPzZv1mfwk1WJsY+J7opG5ZInFrmnrGh7+/uK+lFRuULk9+GfH09m1LRYg6CZo3Ang4bgTw0OliLerTVSODiLG7drV31pzM1Y+40X6SuZUOfC8xzRvieN7XAg99urtGi8TWN+d71UStZp6HbU9pW845U173jzJ0tR1Ln1b9Mo1c7QAak36u/d4ryhkdK8MhjdK87mtaXE+A1Wn7AcmboXtqayxlGscWhEZ4PeRoXDgBoN+p3S6Fs08sqNpbWp+jdOk8t8M8kW7Y3BTSUMMJ9prbv8A2jyXvHbYkjwRdpFYnJBERAEREAREQBERAEREAREQBEXJ2rxb4LRTzXsWRuy/XPRZ94tQGNbTYn8LxOeW92RnmmdWVl2AjvIe795RZnWaVM2LwwGOWR4uGRvdrxcWuDfQOPfZc6qO4KmuPXq5/OH3O82TBUrZR56v/wBaeGDnyjNIxvbf1/oVccMblo6l/wA7JGPEjN+IKoUgvOfog+635lXOoGTDox/iSF3gM3/i1ZVeDS6R8zCg99zl/dUS90f0yu1J6KsHJPQ85iT5DugiNvrPIYPQyKu1Z3K+8iVP8XVS/OkYz7LS7/uLZYx5kb+QVMU4w6vy/ZpiIiszjyNW4bFM3LNEyVvVIxrx5OC5H+gFBe/wKH7OnluVgRARqHDIoBlhhjiHVGxrB45RqpKIgCIiAIiIAiIgCIiAIiIAiIgCIiALPOWnEMlHHEDrLKL9rYwXfiMa0NZRy1O+PoxwtL+KJeN4WTKEd6SXUh4XHzeGSn5xDPAZG/m5VaqPS8FbJujhbfpP/icf4VUak9IqkfGS7j6HQSUZ4/ua9y4EfCNXPd3epJ/JXTaEZaalZ9Ak9+Vn8yqdgkd2u7Tb0/qrptppJE35rD77fktlf2p+5ELZ6/p0M895+f1KnVnULTORZv6BIeuof/04lmdVvHctG5E6i9JPHxZPm8HMYB6scpFj7LK/+Q60/f8AI0VERWBy4REQBERAEREAREQBERAEREAREQBERAEREAWT8tX+0UfdJ+OJawso5a/11GeyX8USxlozZS9td6PTiwth0A6y0+bXu/NUquNs3d+Su+0ItRU4+p/0yqNiR0d4fkqhL+ql2I7tS3bWcv8AJ+ZM2YiuYx86Vv4mhWbbU/Ht/Zj8T1wtkmfGQdrwfvXXa2yP6QP2bfe5eVXlTfaYWa3fQR/6Z+JWaveO5W3kZrMtZUxf4kbZB3sdb3S+iqdWN3ipuxFdzGK07uDyYj++CwfeLPJb7KXHBG29T3qO90a8eH0N9REVmcYEREAREQBERAEREAREQBERAEREAREQBERAFlXLe3p0Z/bD1hWqrLuXFnQpXdT5R5hh/hXj0PYvDTIW0VU11JTgHeAfssyn1NvBUjFtx8F07rlYw73j3FU1CW/WTO+vaaoWc0nyfid/ZJnx1OO0H7pK6W2J/Sf3GfxKHsqLVEP9/IKm7Zf7SP2bfe5Yyeacn2mVNbtxCPSBXKodFc6pkLCyRvtMcHDvBuPUBdWRtwQubUNu093u1XttLDRs2hS9JQnHs8VxPo+iqhLEyRvsyNa8dzgHD0K96qfJdiPPYZDrcxZoT+4ej9wsVsV2fOgiIgCIiAIiIAiIgCIiAIiIAiIgCIiAIiIAqVyrbOy1dGzmGGR8UmctHtFha5rso4nVpt2K6ogPms4oW9B7Cxw0IINwe1p1BUStlDgLG+v5L6TrsGgn/XQRS/tI2v8AIuCoXKZsMz4I19HSMaY35pBDGA5zC0gnoi7rGxt3ngo8beEZb0S1qbVr1aTpVMNPnz+ngU3DqnmpGP8AmOafAbx5XXuxnEOfmc8AgGwaDvygWF/U+KrjMW4G4I3jevP/ANVHWfsqsdvVS3cHWRv7OUlU31nGNTpOdbUqAVHkxNvEk+S99JDNObQ00sv1GOcPui3qtlO2muRhV2parWa8/I0LkRrejVQE+y5kgH1gWO/AzzWorOOSvY+ppZJZ6hnNc4wMawkFx6WYuIBOXcBbfqd3HR1bLTicHPG893TkERF6YhERAEREAREQBERAEREAREQBERAEREAREQBERAQqzBKeY3lp4ZD1vjY4+bgon+h1F/wNN/8ATH/JdhEBAp8Bp49WU0LPqxMb7gpwC/U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15405" name="AutoShape 45" descr="data:image/jpeg;base64,/9j/4AAQSkZJRgABAQAAAQABAAD/2wCEAAkGBhQREBUUEhAUEhUUFxQUFRYUFBUVFhQUFxcWFBQTFRYXHSYeFx0kGhYSHy8gIycrLC0sFR8xNTAqNSYrLCkBCQoKDgwOGg8PGiwkHiUuLS0pLDQpLDYvLC0qNS0sLCwsLCwpLCovLDAqMiosNCwpLCwsMi4sLCwsLCwsLC8sL//AABEIAOkA2AMBIgACEQEDEQH/xAAcAAEAAwEAAwEAAAAAAAAAAAAABAYHBQIDCAH/xABMEAABAwIDAwkCCggCCQUAAAABAAIDBBEFEiEGMUEHEyJRYXGBkaEysRQjQlJicpKissEkM3OCwtHh8FODFiU0Q1Rjs8PSFRc2k7T/xAAbAQEAAgMBAQAAAAAAAAAAAAAABAUCAwYBB//EADURAAIBAwEFBAoBBAMAAAAAAAABAgMEETEFEiFBUWFxobETIjKBkcHR4fDxBiNScsJCYoL/2gAMAwEAAhEDEQA/ANxREQBEXCrtuKOFxa6cPcNC2Jr5iD1O5oOse9Ad1FwsL25oql2SKpZn3Bj80bieoNkAJPYF3UAREQBERAEREAREQBERAERQsWxmGljMk8rY2DS54nqaBq49g1QE1Fm+KcqxkbakiLb3+MmA3dbIwfVx4biqbiGJz1BPPVM0l+HOFrPBjLN9FFqXVODwW1vsi5rxUkkk+r/bN4zjrC8l85nDI/m+Nzf3qXRV1TTm9PVyx2+SXFzPFrrt9FjG9pPXKN1TYV1BZWH3P6pH0CizLZvlc6Qir2CM7hMwHIe17fk9407AtLjkDgHNIcCAQQbgg6ggjeFLTTWUUs4ShJxksM8kRF6YhERAFDxfFo6WF80zsrGC5PEncGgcSTYAdqmLJttat2J4myiY4iCnu6UjraLyu7wCIx9Jx60BKpdp563PUTO+D0bQ4MiH+8bqHPldvcN4sNCdLG2vl8EdK34wGKP5EDegA3gZcu8/Q9kbjc6qSymEkrY2tAipwxxaNxk/3Mfc0DP382pNSvQVzEcDge3KYWAcMrQ0juIUPD9sa+hlZAJGVEbiGx8/p2BnO3Badw6RI1G4bu1Urg43RCWNzeO9vY4bv5eK8BeaXlQia/m62Cahk/5jS5h7nNFyO21u1W2ixCOZgfFIyRp+UxwcPMKn7E4kzEcPa2oY2V0Z5qVsjQ65aBleQeJaW69YKp1fsi6kqpG01RJTvFpI3NcbOieTYOtYnK4Oad+gBtqvG8GynTlUlux1NpRZRScotfSD9LhbUxjfIyzHAdZIFvNo71b8D5SKKqsGzCJ5+RNZhv1A3yu8CieTGcJQeJLBaEQFF6YhERAEREBAx3Go6SnfPKbNYL2G9xOjWN7SbBYTiWLS4jOZ6g9EXEcY9ljfmtHvO8nyVm5X8ZM1VHRtPRjAfJ+0cNL/AFWa/wCYubs3hglmawjoNGYjrDbWHiSPVQ7qq1iEdWXmybOFRyr1fZjy6v8APkSsH2XfMA5x5th3aXc4dg4DtK7rdjoLW6ZPXm/pZdsBfq0xoQitMlhVv603lPC6IouPbOmnAe1xcwm2u9p4XtvHauKr5tXIBSuB+UWAd+YH3AqhqFXgoSwi7sK06tLM9c4I9ZCHN1CsPJ3tq6ilbTTuvTyGzHE/qXk+jSd44Xv134rhouZPFmaR5d632tZw4PQibVsY3MMpestPofSyKo8mG0Jq6BoebyQnmXk7yAAWOPe0gX62lW5XBwYREQEPGMQFPTyzHdEx7+/K0kDx3eKzXkyw8/BamrkN3zPLcx+a05pHeL3H7Cs3KvV5MLlH+I6KPwLw4+jSoeGQczgAA0JpXO/fmBcD9qQIDzwOP9HEh3zl057n6xjwjEY8F66x4AJJAAuSToAOJJXXnhDAGjc0Bo7miw9As75RcStkhBsHAySW4tabNb4uv5BeN44mcIuclFcz1V+2EVyI2PltxAyt8CdT5LwbUVEjQ5tJdrhcETR6g8VWYJb6EWsAfAqybMYtzbXxuBIBDm2toHXzDzF/3itFOs5T3Wi4vNmQo28a9OTfHDyseGuvU6vJlUPhxCeCRnN89HzobcOs5puNRp7L3+S73Kc10ccM7DZzHmJ2gN2SDNY3+lG3zVawqtBxulc0EZmvYb/Ul/mFdOUeLNhsv0XQu8pWD3ErbNZiyttJbteEu1eZncW05ItJG1wOhtpcHeCDcFWTZrB6PE4Hsli+MhIaJG9CUxOF4i4jR5FnMu698gPFZ+rXyZVeSvy8JYpGnvbaRvo1/moNvVe/us7DbVhTdu6sVhx/TJ+I4DXYS0SUda6SAODTHKAQwONgSDduW9gXNy2uOGo7WyPKUZZhTVsYgmOjHC4Y88G2JOUngbkHsNgbdVUzZWOjeLte1zHDra4WI8iV8/46JDmjldmdC57LkC/RcWO147r6qbOe61nmclbWruIT3dYre70tT6QRZdgOAzyUkNTh1dJTue27oJHGSDnGkteGh2bIMzToQd/BSxyi1dEQ3EqIhpNhNDbKfAktJ42zA9i2EM0ZFxcB2wpa3SCYOcBcsILHgdeVwBI7RcLtID57xOo57EquQ6/GyAdweWN+60Lt7KVrY6jpGwe0sudwNwRfyt4quSDJW1LDvE0o8RI8KUqa6k4189x3OyaUalgo9c5+P6NUXqqapsbS57g0DifcOs9izyHGJmCzZngdV727r7lHnqXPN3vc89biT71k7tY4I8jsmWfWlwOhj2NGofpcMbfKDvPW49vuXLRFClJyeWXVOnGnFRjoj8cbBQFKqZNLdfuUW6201hZMJviXXkZqi2rqYuD42yeLHW90i11Y1yPsviUx4NgcPEvit7j5LZVeQ9lHzi5SVaaXV+YREWZHKDy0n/Vzf27PwSqfVtthcQ4ZKIeBfAD6L1crtLnwx5/w5In+GbIfxr1w1POYGx41y00b/GDK53rGUB262K9+tZFyjwuFWLjfC23bZ7r2WwTneqjtps18LjaWENljuWE7nA+0xx4XsNeBHavHpwNlKSjJOWnP3mWQuu4utbQALq4KOk89jR49I/yUCrhfC7JLG6N26ztAe0O3Edq7WHQhrLBwcTq4g3BJ/sDwUalTallrBe7QvISt1SjLebeX5+fLoSsAbmxikHVmPkyU/ktC5Q3Ww2bt5oec0aouwYDsWdI4gNhidr9IgR2+8/yVk5UcZYKIMDr55YxuO5uZ59Wt81Im8RbKa2jv1oR6teZmS7+wI/1lBb/m+XMyKrHEW9vkrZyZzg1jpcpIijcOHtPIaPuiRVdus1Ed/teoo2dT4fFmyLCtrgPhtXbdz0vv19brYH47YXyAAakl24cTuWCYnjJmllfYfGvkf9txd7ip1wuCXacpsZ7k6lSWig8+BrXJPUAYaA5wFpZQLkDTon3kro7eVDPgMjrtcY3RSAXG8SMBHi0uHcSq5svkpqCLnXtjzAyHO4N9slw3/RLVxNt9rIZacwwyZy5zcxAIaGtObeQL3Ibu7VIkuBUUsb8c9UV+oxpkc0U9OxsUkbs3Qdo62u4AWvqD1hy+jWOuAesXXzvsbsbLW1DAI3CEODpJCCGhgNyA46FxGgA677gvooLVSUlH1tSVtCdGdeToez+dTB+UbDDTYpIbWbPaVv72j/vtd9oLnQ1HArW+UrZI11LeMXmhu+PreD7cfiACO1oWKU09xY6OGhB3qLd0t71i42HeKOaEu9fNfP4nXRQWyEbivP4SexVjpM6v0iJa9cswHeo7pyePkvWslS6mLqdD9c65uvFzrC54L9Xlh+GyVlQynhF3PPSPBrR7TndgGvkN5UqnDfeEQLy5jbUnOWvLtZo3IrhREM9Q4frXhjfqsuXEfvOI/cWlKHhGGMpoI4YxZsbQ0dZtvce0m5PaVMVsfP223lhERDw520OF/CaSaH/Eje0djiOifB1j4KjclVYJqGWlk0MTnsc07xHLe48Hc6PJaUsp2jjdhGLCra0mmqriUAbnOsZB33AkHX0ggLZg85dTR5vbYOak/aRExSfeaT4r9mXpdK2OcPY4OgrMr2PBu0T5QLX6pGNaR9KN3FwXumQHOq4muFnNDh1OAI8iqrjmz9KyN8uTmi0E3icWG/AAbtTYbuKtkyo2NTmvqW0kJ6DTmleNRpvPaG7u1xHUgOjydYeWwPmd7UztCd5a24v4uL/RcTlNxHNNHCD+raXO+s+1h9kD7SuNdjdPRxZc7BzbbMia4F5sLNaANRw1KySsqHzyue7V8ji6w6zwA8gO5aq+84bsVqWmy3ShXVWtJJR4975cNe0irWticF+DUoLxZ8nxj7/JFug09Vhr3uKpmCbCV8rmvipXNsQQ6YNY0HgbSb+vcVZsW5O6hkJnr64vawx52x5n5WOe1r3Avs0ZQ4u9n5K129H0fGWpK2ttON1inS9lce9njtxtSxsJhhe175LtcWEEMZ8q5HE7rdV+xU3ANmZatxDLNa32nuvlB+boNT2LXqDkvoIxrCZj1ySON/BuVvopNTSsicWRsaxjbWa0BrWiw3AaBSNxSlvMqY3Eo0nSjwT4vq8aLuM1wPZCN+KtpKiR8gLC4uYchLgzOG3Nza1+o9y13C9iKKmsYqWMOHynDnH/AGn3I8Fn2Cf/ACQfUP8A+da6vSOLIiIAs62/5M/hDjU0YDZjq+PQCU/OadzX9d9HdhuToqp21PKdTUZMbP0iYaZGHotPU9+oB7Bc9gQ9TaeVqYw+V0biyVjo3t0cHAgg9oOoXta6+7VStp9pKivOefm2hvsNYxoyjqzm7z3E27Aq8CoboQnxgzoobVuLZKNxDOVlcnjt/SOwvB8oG82UKCnc4XzEDhv1V25Ntn6CqeY6gSGobdwY59o5Gji3KA4kaXBJ6917YRoRbxvEqvtarCmqipYT0bfy/RXsIwmeuk5umjLvnPOjWDrc7c33ngFtWxmxUWHRWb05X25yQixP0Wj5LR1eJXco6GOFgZFG2Ng3NY0NA8AvepkIKCwjmri5qXEt6o8/IIiLMjhERAFCxnB4quF0MzczHjuIPBzTwIOoKmogMfqsLrcJa+J0RrqF9zYZrs1vmBbd0LgbG4u24BFjujQcp8bei9skjeDjkEg+i+xyvP0xlv8ANC2lRnYdEXZjFGXdZY0nztdAY1U4rX4g3LS0kjI3aF4B6Q6uddlaB3eak4PyQVhFpahlM11szWuc9xtuuG2ad5+UVstkQFDwvkco4rGUyTnjmdkb9llj5kq3YbgcFOLQQRxfUY1pPeRqfFTkQBQMfoefpZ4rX5yKRniWkD1sp6IDI9mNsqs0sYD4nZRk+MicXDLoAS2Rodpl3i65+JzPnkLp3mU33EAMFtOjGOiO83PavdsrgD5DWiKVrOYneMr2ktcLvHtN6TT0O0dimU+ysjj8dK1o6orlx73Pb0R3C/aF6Cp4XjgoMR54RB4YCMgOT2mAE3sbb+pangnKvRVFg95p3nhLYNv2SC7fOyyLFYAytma0khhLQXG50DRqe+69MlO07x5aKNOuoS3Wi3ttlzuaPpISWc6P6/Y+k4pQ4BzXBwOoIIII6wRvXjVVTImOfI4MY0FznONgAN5JXz3g1dVUhzUs74xvLTqx3ew3ae+3ipm0O2lTiYZE/LHGwAvEd8r3j5Zv6N1tqdeGSrQabT01I1SwuKc1TlHi9O06u2PKZLVl0NIXRQbnP1a+Qd+9jT1bzxtuVPigawfn/JTzThrLAWtr/VQAcz+xvq7+n5qFKu6uccEjprbZ8LNRb4zfh1x3Ln5ZFU+zD26KJSU4dqeHqv2uku63Vp48V0MJgBjuRvJ/l/NbG/Q0c82RMxvtobjWYxT9+PufgC8effE9k0TsskZDmkdnvHZxBIUmWmtu1XpIUanUw95F5c26rU3TlzN92Yx5tbSxzt0zCzm/MeNHt8DfwseK6qyHkbxnm6iWkcejIOdj+u2wcB3syn/LWvK3TysnzyUXCTi9UERF6YhERAEREAREQBERAEREAREQGU7HVQgqcRppTlmdMXtB0ztzOvl6+i9ru51+BVjUjbLYCOvIka8wVDAMsrRvtqA8Agm3Aggj0WWVW0tfSyPp5XAvZdvTaC7sc12mYEWIJuvcpamUYuTwlxOTPNzlTO/50jyO4ucR6WU+GIaWG+y5lLDlbrvO9TIZ7aHcqa5e/JtHfbMpOhbxhNYf14lpZsZMRdzo29dyTbvsLeqgzYTT07SOe5x/zYgMoPW55v5b1znVlxYyEjqLiR5Fel9SBu1WjKxiMSSqU3JSqT06JefF/A8a6oyMJ4nQd5Uct5mK/wAr+I/36LwivLNc+yzyv/fuUfFqjM+3Bunjx/kpNKlxVP3v5L86lVd3m7Cdwv8ACH+0vzp2kFWKgZaNo7L+ev5qvNbcgdenmrOBYW6lsv5cIxIX8dp5nOp2JfH9DOL24rxdCDwUR0t3Ejh/YU1jri6r5RceJ1cZKR6KDEBS11PMDYMe3PY3OW+V/wBxzlq//u3h+a3OyW+dzMlvdf0WXx7PmXpNgc4dbWutfju0XhNhTWaOhynqc0g+uqsKd3GEEmmctc7HqXFec1KKzyy/obrhG0VPVC9POyW28NPSH1mnpDxC6K+bzQFjhJA90b26tIcQQexw1C0zYDlK59wpqwhs+5klgBKfmuG5r+7R3Cx0MylWhVXqlHd2Na1eKi4cnyNEREW4hBERAEREAREQBERAEREAXC2n2Np69oEzCHtFmSM0e3ja+4jsNwu6iAxXF+SmtgJMDm1LOABDH27WuNvJ3gq5UYTVx/rKKdvbzUlvMNI9V9GotcqUJaom0r+5pLEZvz8z5ovL/wAPJ9h//ivypbMxmZ9PJG0nKHPY9ovYkAEgAnQm3YvphY3yoYx8Jr207TeOmF3dRkdYu8hkb4uWuVKnBOTRJp7QvK81TjPi+Gi+hWMOp8kYvvOp8eC4lULPd9Z3vKsijDD284XnUnUDgD1quoXChKUpczo7/ZjrUqdGlwUX4Y1IeG4cbh7tOIH5ldGd9m+i9ii1TtbdS0yqSrTzIsLa1p2lLch731ZDDrSEdbR6EroUp6Pcv2pwRwoWVutjUOh7MgaLO+2JB5L1UjtT2rfcU2op9hE2fcxqyqRjyk/H75NE2Tqw+nDRvjJaR3kuB8b+hXWnga9uV7Q4HgRcLOsNxJ0EgezuIO5w6irlS7UQPbcv5s8WuvfwI0Pgs6NaLjusiXlpUhUc4JtPjw5Fa2kwYU7wWew+9gdcpFri/EahVjFYbgOGjhrcaHTXerNtHjIqHjL7DLht95J3utw3BVyufv7AVoi0q2YaFhOk6lpuV9cfr3m2bAY8aygikebyC8ch63sNs3iMrv3kXE5GGEYc4njPIR3ZYx7wUV4fPC+oiIAiIgCIiAIiIAiIgCIiAIiICBjuLNpaaWd26NhdbrPyW+LrDxWA0Bc/PK83fK5z3HrJJJPiSStC5Z8YOSGkYdZXc4/6rTZgPYXEn/LVHYywAG4Cyr76piKh1Oj2Bb79WVZ/8eC739vM8ZpcoulBeQNsNXmw7ybD8lzsTmuNOOgVj2bp7PvwhjdJ4tbZv3iD4KD6NKCzq2dG7h+mlFaRj4vTy8SE9tiRe9iRfr7Vy6qawc7y/JdCQ2ae5eGA0HwiupobXD5Wlw+gzpu+61yytob0jzaFf0FCU+ePF8Ea/Dsg1+ENonaEwtBPzZv1mfwk1WJsY+J7opG5ZInFrmnrGh7+/uK+lFRuULk9+GfH09m1LRYg6CZo3Ang4bgTw0OliLerTVSODiLG7drV31pzM1Y+40X6SuZUOfC8xzRvieN7XAg99urtGi8TWN+d71UStZp6HbU9pW845U173jzJ0tR1Ln1b9Mo1c7QAak36u/d4ryhkdK8MhjdK87mtaXE+A1Wn7AcmboXtqayxlGscWhEZ4PeRoXDgBoN+p3S6Fs08sqNpbWp+jdOk8t8M8kW7Y3BTSUMMJ9prbv8A2jyXvHbYkjwRdpFYnJBERAEREAREQBERAEREAREQBEXJ2rxb4LRTzXsWRuy/XPRZ94tQGNbTYn8LxOeW92RnmmdWVl2AjvIe795RZnWaVM2LwwGOWR4uGRvdrxcWuDfQOPfZc6qO4KmuPXq5/OH3O82TBUrZR56v/wBaeGDnyjNIxvbf1/oVccMblo6l/wA7JGPEjN+IKoUgvOfog+635lXOoGTDox/iSF3gM3/i1ZVeDS6R8zCg99zl/dUS90f0yu1J6KsHJPQ85iT5DugiNvrPIYPQyKu1Z3K+8iVP8XVS/OkYz7LS7/uLZYx5kb+QVMU4w6vy/ZpiIiszjyNW4bFM3LNEyVvVIxrx5OC5H+gFBe/wKH7OnluVgRARqHDIoBlhhjiHVGxrB45RqpKIgCIiAIiIAiIgCIiAIiIAiIgCIiALPOWnEMlHHEDrLKL9rYwXfiMa0NZRy1O+PoxwtL+KJeN4WTKEd6SXUh4XHzeGSn5xDPAZG/m5VaqPS8FbJujhbfpP/icf4VUak9IqkfGS7j6HQSUZ4/ua9y4EfCNXPd3epJ/JXTaEZaalZ9Ak9+Vn8yqdgkd2u7Tb0/qrptppJE35rD77fktlf2p+5ELZ6/p0M895+f1KnVnULTORZv6BIeuof/04lmdVvHctG5E6i9JPHxZPm8HMYB6scpFj7LK/+Q60/f8AI0VERWBy4REQBERAEREAREQBERAEREAREQBERAEREAWT8tX+0UfdJ+OJawso5a/11GeyX8USxlozZS9td6PTiwth0A6y0+bXu/NUquNs3d+Su+0ItRU4+p/0yqNiR0d4fkqhL+ql2I7tS3bWcv8AJ+ZM2YiuYx86Vv4mhWbbU/Ht/Zj8T1wtkmfGQdrwfvXXa2yP6QP2bfe5eVXlTfaYWa3fQR/6Z+JWaveO5W3kZrMtZUxf4kbZB3sdb3S+iqdWN3ipuxFdzGK07uDyYj++CwfeLPJb7KXHBG29T3qO90a8eH0N9REVmcYEREAREQBERAEREAREQBERAEREAREQBERAFlXLe3p0Z/bD1hWqrLuXFnQpXdT5R5hh/hXj0PYvDTIW0VU11JTgHeAfssyn1NvBUjFtx8F07rlYw73j3FU1CW/WTO+vaaoWc0nyfid/ZJnx1OO0H7pK6W2J/Sf3GfxKHsqLVEP9/IKm7Zf7SP2bfe5Yyeacn2mVNbtxCPSBXKodFc6pkLCyRvtMcHDvBuPUBdWRtwQubUNu093u1XttLDRs2hS9JQnHs8VxPo+iqhLEyRvsyNa8dzgHD0K96qfJdiPPYZDrcxZoT+4ej9wsVsV2fOgiIgCIiAIiIAiIgCIiAIiIAiIgCIiAIiIAqVyrbOy1dGzmGGR8UmctHtFha5rso4nVpt2K6ogPms4oW9B7Cxw0IINwe1p1BUStlDgLG+v5L6TrsGgn/XQRS/tI2v8AIuCoXKZsMz4I19HSMaY35pBDGA5zC0gnoi7rGxt3ngo8beEZb0S1qbVr1aTpVMNPnz+ngU3DqnmpGP8AmOafAbx5XXuxnEOfmc8AgGwaDvygWF/U+KrjMW4G4I3jevP/ANVHWfsqsdvVS3cHWRv7OUlU31nGNTpOdbUqAVHkxNvEk+S99JDNObQ00sv1GOcPui3qtlO2muRhV2parWa8/I0LkRrejVQE+y5kgH1gWO/AzzWorOOSvY+ppZJZ6hnNc4wMawkFx6WYuIBOXcBbfqd3HR1bLTicHPG893TkERF6YhERAEREAREQBERAEREAREQBERAEREAREQBERAQqzBKeY3lp4ZD1vjY4+bgon+h1F/wNN/8ATH/JdhEBAp8Bp49WU0LPqxMb7gpwC/U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15407" name="AutoShape 47" descr="data:image/jpeg;base64,/9j/4AAQSkZJRgABAQAAAQABAAD/2wCEAAkGBhQREBUUEhAUEhUUFxQUFRYUFBUVFhQUFxcWFBQTFRYXHSYeFx0kGhYSHy8gIycrLC0sFR8xNTAqNSYrLCkBCQoKDgwOGg8PGiwkHiUuLS0pLDQpLDYvLC0qNS0sLCwsLCwpLCovLDAqMiosNCwpLCwsMi4sLCwsLCwsLC8sL//AABEIAOkA2AMBIgACEQEDEQH/xAAcAAEAAwEAAwEAAAAAAAAAAAAABAYHBQIDCAH/xABMEAABAwIDAwkCCggCCQUAAAABAAIDBBEFEiEGMUEHEyJRYXGBkaEysRQjQlJicpKissEkM3OCwtHh8FODFiU0Q1Rjs8PSFRc2k7T/xAAbAQEAAgMBAQAAAAAAAAAAAAAABAUCAwYBB//EADURAAIBAwEFBAoBBAMAAAAAAAABAgMEETEFEiFBUWFxobETIjKBkcHR4fDxBiNScsJCYoL/2gAMAwEAAhEDEQA/ANxREQBEXCrtuKOFxa6cPcNC2Jr5iD1O5oOse9Ad1FwsL25oql2SKpZn3Bj80bieoNkAJPYF3UAREQBERAEREAREQBERAERQsWxmGljMk8rY2DS54nqaBq49g1QE1Fm+KcqxkbakiLb3+MmA3dbIwfVx4biqbiGJz1BPPVM0l+HOFrPBjLN9FFqXVODwW1vsi5rxUkkk+r/bN4zjrC8l85nDI/m+Nzf3qXRV1TTm9PVyx2+SXFzPFrrt9FjG9pPXKN1TYV1BZWH3P6pH0CizLZvlc6Qir2CM7hMwHIe17fk9407AtLjkDgHNIcCAQQbgg6ggjeFLTTWUUs4ShJxksM8kRF6YhERAFDxfFo6WF80zsrGC5PEncGgcSTYAdqmLJttat2J4myiY4iCnu6UjraLyu7wCIx9Jx60BKpdp563PUTO+D0bQ4MiH+8bqHPldvcN4sNCdLG2vl8EdK34wGKP5EDegA3gZcu8/Q9kbjc6qSymEkrY2tAipwxxaNxk/3Mfc0DP382pNSvQVzEcDge3KYWAcMrQ0juIUPD9sa+hlZAJGVEbiGx8/p2BnO3Badw6RI1G4bu1Urg43RCWNzeO9vY4bv5eK8BeaXlQia/m62Cahk/5jS5h7nNFyO21u1W2ixCOZgfFIyRp+UxwcPMKn7E4kzEcPa2oY2V0Z5qVsjQ65aBleQeJaW69YKp1fsi6kqpG01RJTvFpI3NcbOieTYOtYnK4Oad+gBtqvG8GynTlUlux1NpRZRScotfSD9LhbUxjfIyzHAdZIFvNo71b8D5SKKqsGzCJ5+RNZhv1A3yu8CieTGcJQeJLBaEQFF6YhERAEREBAx3Go6SnfPKbNYL2G9xOjWN7SbBYTiWLS4jOZ6g9EXEcY9ljfmtHvO8nyVm5X8ZM1VHRtPRjAfJ+0cNL/AFWa/wCYubs3hglmawjoNGYjrDbWHiSPVQ7qq1iEdWXmybOFRyr1fZjy6v8APkSsH2XfMA5x5th3aXc4dg4DtK7rdjoLW6ZPXm/pZdsBfq0xoQitMlhVv603lPC6IouPbOmnAe1xcwm2u9p4XtvHauKr5tXIBSuB+UWAd+YH3AqhqFXgoSwi7sK06tLM9c4I9ZCHN1CsPJ3tq6ilbTTuvTyGzHE/qXk+jSd44Xv134rhouZPFmaR5d632tZw4PQibVsY3MMpestPofSyKo8mG0Jq6BoebyQnmXk7yAAWOPe0gX62lW5XBwYREQEPGMQFPTyzHdEx7+/K0kDx3eKzXkyw8/BamrkN3zPLcx+a05pHeL3H7Cs3KvV5MLlH+I6KPwLw4+jSoeGQczgAA0JpXO/fmBcD9qQIDzwOP9HEh3zl057n6xjwjEY8F66x4AJJAAuSToAOJJXXnhDAGjc0Bo7miw9As75RcStkhBsHAySW4tabNb4uv5BeN44mcIuclFcz1V+2EVyI2PltxAyt8CdT5LwbUVEjQ5tJdrhcETR6g8VWYJb6EWsAfAqybMYtzbXxuBIBDm2toHXzDzF/3itFOs5T3Wi4vNmQo28a9OTfHDyseGuvU6vJlUPhxCeCRnN89HzobcOs5puNRp7L3+S73Kc10ccM7DZzHmJ2gN2SDNY3+lG3zVawqtBxulc0EZmvYb/Ul/mFdOUeLNhsv0XQu8pWD3ErbNZiyttJbteEu1eZncW05ItJG1wOhtpcHeCDcFWTZrB6PE4Hsli+MhIaJG9CUxOF4i4jR5FnMu698gPFZ+rXyZVeSvy8JYpGnvbaRvo1/moNvVe/us7DbVhTdu6sVhx/TJ+I4DXYS0SUda6SAODTHKAQwONgSDduW9gXNy2uOGo7WyPKUZZhTVsYgmOjHC4Y88G2JOUngbkHsNgbdVUzZWOjeLte1zHDra4WI8iV8/46JDmjldmdC57LkC/RcWO147r6qbOe61nmclbWruIT3dYre70tT6QRZdgOAzyUkNTh1dJTue27oJHGSDnGkteGh2bIMzToQd/BSxyi1dEQ3EqIhpNhNDbKfAktJ42zA9i2EM0ZFxcB2wpa3SCYOcBcsILHgdeVwBI7RcLtID57xOo57EquQ6/GyAdweWN+60Lt7KVrY6jpGwe0sudwNwRfyt4quSDJW1LDvE0o8RI8KUqa6k4189x3OyaUalgo9c5+P6NUXqqapsbS57g0DifcOs9izyHGJmCzZngdV727r7lHnqXPN3vc89biT71k7tY4I8jsmWfWlwOhj2NGofpcMbfKDvPW49vuXLRFClJyeWXVOnGnFRjoj8cbBQFKqZNLdfuUW6201hZMJviXXkZqi2rqYuD42yeLHW90i11Y1yPsviUx4NgcPEvit7j5LZVeQ9lHzi5SVaaXV+YREWZHKDy0n/Vzf27PwSqfVtthcQ4ZKIeBfAD6L1crtLnwx5/w5In+GbIfxr1w1POYGx41y00b/GDK53rGUB262K9+tZFyjwuFWLjfC23bZ7r2WwTneqjtps18LjaWENljuWE7nA+0xx4XsNeBHavHpwNlKSjJOWnP3mWQuu4utbQALq4KOk89jR49I/yUCrhfC7JLG6N26ztAe0O3Edq7WHQhrLBwcTq4g3BJ/sDwUalTallrBe7QvISt1SjLebeX5+fLoSsAbmxikHVmPkyU/ktC5Q3Ww2bt5oec0aouwYDsWdI4gNhidr9IgR2+8/yVk5UcZYKIMDr55YxuO5uZ59Wt81Im8RbKa2jv1oR6teZmS7+wI/1lBb/m+XMyKrHEW9vkrZyZzg1jpcpIijcOHtPIaPuiRVdus1Ed/teoo2dT4fFmyLCtrgPhtXbdz0vv19brYH47YXyAAakl24cTuWCYnjJmllfYfGvkf9txd7ip1wuCXacpsZ7k6lSWig8+BrXJPUAYaA5wFpZQLkDTon3kro7eVDPgMjrtcY3RSAXG8SMBHi0uHcSq5svkpqCLnXtjzAyHO4N9slw3/RLVxNt9rIZacwwyZy5zcxAIaGtObeQL3Ibu7VIkuBUUsb8c9UV+oxpkc0U9OxsUkbs3Qdo62u4AWvqD1hy+jWOuAesXXzvsbsbLW1DAI3CEODpJCCGhgNyA46FxGgA677gvooLVSUlH1tSVtCdGdeToez+dTB+UbDDTYpIbWbPaVv72j/vtd9oLnQ1HArW+UrZI11LeMXmhu+PreD7cfiACO1oWKU09xY6OGhB3qLd0t71i42HeKOaEu9fNfP4nXRQWyEbivP4SexVjpM6v0iJa9cswHeo7pyePkvWslS6mLqdD9c65uvFzrC54L9Xlh+GyVlQynhF3PPSPBrR7TndgGvkN5UqnDfeEQLy5jbUnOWvLtZo3IrhREM9Q4frXhjfqsuXEfvOI/cWlKHhGGMpoI4YxZsbQ0dZtvce0m5PaVMVsfP223lhERDw520OF/CaSaH/Eje0djiOifB1j4KjclVYJqGWlk0MTnsc07xHLe48Hc6PJaUsp2jjdhGLCra0mmqriUAbnOsZB33AkHX0ggLZg85dTR5vbYOak/aRExSfeaT4r9mXpdK2OcPY4OgrMr2PBu0T5QLX6pGNaR9KN3FwXumQHOq4muFnNDh1OAI8iqrjmz9KyN8uTmi0E3icWG/AAbtTYbuKtkyo2NTmvqW0kJ6DTmleNRpvPaG7u1xHUgOjydYeWwPmd7UztCd5a24v4uL/RcTlNxHNNHCD+raXO+s+1h9kD7SuNdjdPRxZc7BzbbMia4F5sLNaANRw1KySsqHzyue7V8ji6w6zwA8gO5aq+84bsVqWmy3ShXVWtJJR4975cNe0irWticF+DUoLxZ8nxj7/JFug09Vhr3uKpmCbCV8rmvipXNsQQ6YNY0HgbSb+vcVZsW5O6hkJnr64vawx52x5n5WOe1r3Avs0ZQ4u9n5K129H0fGWpK2ttON1inS9lce9njtxtSxsJhhe175LtcWEEMZ8q5HE7rdV+xU3ANmZatxDLNa32nuvlB+boNT2LXqDkvoIxrCZj1ySON/BuVvopNTSsicWRsaxjbWa0BrWiw3AaBSNxSlvMqY3Eo0nSjwT4vq8aLuM1wPZCN+KtpKiR8gLC4uYchLgzOG3Nza1+o9y13C9iKKmsYqWMOHynDnH/AGn3I8Fn2Cf/ACQfUP8A+da6vSOLIiIAs62/5M/hDjU0YDZjq+PQCU/OadzX9d9HdhuToqp21PKdTUZMbP0iYaZGHotPU9+oB7Bc9gQ9TaeVqYw+V0biyVjo3t0cHAgg9oOoXta6+7VStp9pKivOefm2hvsNYxoyjqzm7z3E27Aq8CoboQnxgzoobVuLZKNxDOVlcnjt/SOwvB8oG82UKCnc4XzEDhv1V25Ntn6CqeY6gSGobdwY59o5Gji3KA4kaXBJ6917YRoRbxvEqvtarCmqipYT0bfy/RXsIwmeuk5umjLvnPOjWDrc7c33ngFtWxmxUWHRWb05X25yQixP0Wj5LR1eJXco6GOFgZFG2Ng3NY0NA8AvepkIKCwjmri5qXEt6o8/IIiLMjhERAFCxnB4quF0MzczHjuIPBzTwIOoKmogMfqsLrcJa+J0RrqF9zYZrs1vmBbd0LgbG4u24BFjujQcp8bei9skjeDjkEg+i+xyvP0xlv8ANC2lRnYdEXZjFGXdZY0nztdAY1U4rX4g3LS0kjI3aF4B6Q6uddlaB3eak4PyQVhFpahlM11szWuc9xtuuG2ad5+UVstkQFDwvkco4rGUyTnjmdkb9llj5kq3YbgcFOLQQRxfUY1pPeRqfFTkQBQMfoefpZ4rX5yKRniWkD1sp6IDI9mNsqs0sYD4nZRk+MicXDLoAS2Rodpl3i65+JzPnkLp3mU33EAMFtOjGOiO83PavdsrgD5DWiKVrOYneMr2ktcLvHtN6TT0O0dimU+ysjj8dK1o6orlx73Pb0R3C/aF6Cp4XjgoMR54RB4YCMgOT2mAE3sbb+pangnKvRVFg95p3nhLYNv2SC7fOyyLFYAytma0khhLQXG50DRqe+69MlO07x5aKNOuoS3Wi3ttlzuaPpISWc6P6/Y+k4pQ4BzXBwOoIIII6wRvXjVVTImOfI4MY0FznONgAN5JXz3g1dVUhzUs74xvLTqx3ew3ae+3ipm0O2lTiYZE/LHGwAvEd8r3j5Zv6N1tqdeGSrQabT01I1SwuKc1TlHi9O06u2PKZLVl0NIXRQbnP1a+Qd+9jT1bzxtuVPigawfn/JTzThrLAWtr/VQAcz+xvq7+n5qFKu6uccEjprbZ8LNRb4zfh1x3Ln5ZFU+zD26KJSU4dqeHqv2uku63Vp48V0MJgBjuRvJ/l/NbG/Q0c82RMxvtobjWYxT9+PufgC8effE9k0TsskZDmkdnvHZxBIUmWmtu1XpIUanUw95F5c26rU3TlzN92Yx5tbSxzt0zCzm/MeNHt8DfwseK6qyHkbxnm6iWkcejIOdj+u2wcB3syn/LWvK3TysnzyUXCTi9UERF6YhERAEREAREQBERAEREAREQGU7HVQgqcRppTlmdMXtB0ztzOvl6+i9ru51+BVjUjbLYCOvIka8wVDAMsrRvtqA8Agm3Aggj0WWVW0tfSyPp5XAvZdvTaC7sc12mYEWIJuvcpamUYuTwlxOTPNzlTO/50jyO4ucR6WU+GIaWG+y5lLDlbrvO9TIZ7aHcqa5e/JtHfbMpOhbxhNYf14lpZsZMRdzo29dyTbvsLeqgzYTT07SOe5x/zYgMoPW55v5b1znVlxYyEjqLiR5Fel9SBu1WjKxiMSSqU3JSqT06JefF/A8a6oyMJ4nQd5Uct5mK/wAr+I/36LwivLNc+yzyv/fuUfFqjM+3Bunjx/kpNKlxVP3v5L86lVd3m7Cdwv8ACH+0vzp2kFWKgZaNo7L+ev5qvNbcgdenmrOBYW6lsv5cIxIX8dp5nOp2JfH9DOL24rxdCDwUR0t3Ejh/YU1jri6r5RceJ1cZKR6KDEBS11PMDYMe3PY3OW+V/wBxzlq//u3h+a3OyW+dzMlvdf0WXx7PmXpNgc4dbWutfju0XhNhTWaOhynqc0g+uqsKd3GEEmmctc7HqXFec1KKzyy/obrhG0VPVC9POyW28NPSH1mnpDxC6K+bzQFjhJA90b26tIcQQexw1C0zYDlK59wpqwhs+5klgBKfmuG5r+7R3Cx0MylWhVXqlHd2Na1eKi4cnyNEREW4hBERAEREAREQBERAEREAXC2n2Np69oEzCHtFmSM0e3ja+4jsNwu6iAxXF+SmtgJMDm1LOABDH27WuNvJ3gq5UYTVx/rKKdvbzUlvMNI9V9GotcqUJaom0r+5pLEZvz8z5ovL/wAPJ9h//ivypbMxmZ9PJG0nKHPY9ovYkAEgAnQm3YvphY3yoYx8Jr207TeOmF3dRkdYu8hkb4uWuVKnBOTRJp7QvK81TjPi+Gi+hWMOp8kYvvOp8eC4lULPd9Z3vKsijDD284XnUnUDgD1quoXChKUpczo7/ZjrUqdGlwUX4Y1IeG4cbh7tOIH5ldGd9m+i9ii1TtbdS0yqSrTzIsLa1p2lLch731ZDDrSEdbR6EroUp6Pcv2pwRwoWVutjUOh7MgaLO+2JB5L1UjtT2rfcU2op9hE2fcxqyqRjyk/H75NE2Tqw+nDRvjJaR3kuB8b+hXWnga9uV7Q4HgRcLOsNxJ0EgezuIO5w6irlS7UQPbcv5s8WuvfwI0Pgs6NaLjusiXlpUhUc4JtPjw5Fa2kwYU7wWew+9gdcpFri/EahVjFYbgOGjhrcaHTXerNtHjIqHjL7DLht95J3utw3BVyufv7AVoi0q2YaFhOk6lpuV9cfr3m2bAY8aygikebyC8ch63sNs3iMrv3kXE5GGEYc4njPIR3ZYx7wUV4fPC+oiIAiIgCIiAIiIAiIgCIiAIiICBjuLNpaaWd26NhdbrPyW+LrDxWA0Bc/PK83fK5z3HrJJJPiSStC5Z8YOSGkYdZXc4/6rTZgPYXEn/LVHYywAG4Cyr76piKh1Oj2Bb79WVZ/8eC739vM8ZpcoulBeQNsNXmw7ybD8lzsTmuNOOgVj2bp7PvwhjdJ4tbZv3iD4KD6NKCzq2dG7h+mlFaRj4vTy8SE9tiRe9iRfr7Vy6qawc7y/JdCQ2ae5eGA0HwiupobXD5Wlw+gzpu+61yytob0jzaFf0FCU+ePF8Ea/Dsg1+ENonaEwtBPzZv1mfwk1WJsY+J7opG5ZInFrmnrGh7+/uK+lFRuULk9+GfH09m1LRYg6CZo3Ang4bgTw0OliLerTVSODiLG7drV31pzM1Y+40X6SuZUOfC8xzRvieN7XAg99urtGi8TWN+d71UStZp6HbU9pW845U173jzJ0tR1Ln1b9Mo1c7QAak36u/d4ryhkdK8MhjdK87mtaXE+A1Wn7AcmboXtqayxlGscWhEZ4PeRoXDgBoN+p3S6Fs08sqNpbWp+jdOk8t8M8kW7Y3BTSUMMJ9prbv8A2jyXvHbYkjwRdpFYnJBERAEREAREQBERAEREAREQBEXJ2rxb4LRTzXsWRuy/XPRZ94tQGNbTYn8LxOeW92RnmmdWVl2AjvIe795RZnWaVM2LwwGOWR4uGRvdrxcWuDfQOPfZc6qO4KmuPXq5/OH3O82TBUrZR56v/wBaeGDnyjNIxvbf1/oVccMblo6l/wA7JGPEjN+IKoUgvOfog+635lXOoGTDox/iSF3gM3/i1ZVeDS6R8zCg99zl/dUS90f0yu1J6KsHJPQ85iT5DugiNvrPIYPQyKu1Z3K+8iVP8XVS/OkYz7LS7/uLZYx5kb+QVMU4w6vy/ZpiIiszjyNW4bFM3LNEyVvVIxrx5OC5H+gFBe/wKH7OnluVgRARqHDIoBlhhjiHVGxrB45RqpKIgCIiAIiIAiIgCIiAIiIAiIgCIiALPOWnEMlHHEDrLKL9rYwXfiMa0NZRy1O+PoxwtL+KJeN4WTKEd6SXUh4XHzeGSn5xDPAZG/m5VaqPS8FbJujhbfpP/icf4VUak9IqkfGS7j6HQSUZ4/ua9y4EfCNXPd3epJ/JXTaEZaalZ9Ak9+Vn8yqdgkd2u7Tb0/qrptppJE35rD77fktlf2p+5ELZ6/p0M895+f1KnVnULTORZv6BIeuof/04lmdVvHctG5E6i9JPHxZPm8HMYB6scpFj7LK/+Q60/f8AI0VERWBy4REQBERAEREAREQBERAEREAREQBERAEREAWT8tX+0UfdJ+OJawso5a/11GeyX8USxlozZS9td6PTiwth0A6y0+bXu/NUquNs3d+Su+0ItRU4+p/0yqNiR0d4fkqhL+ql2I7tS3bWcv8AJ+ZM2YiuYx86Vv4mhWbbU/Ht/Zj8T1wtkmfGQdrwfvXXa2yP6QP2bfe5eVXlTfaYWa3fQR/6Z+JWaveO5W3kZrMtZUxf4kbZB3sdb3S+iqdWN3ipuxFdzGK07uDyYj++CwfeLPJb7KXHBG29T3qO90a8eH0N9REVmcYEREAREQBERAEREAREQBERAEREAREQBERAFlXLe3p0Z/bD1hWqrLuXFnQpXdT5R5hh/hXj0PYvDTIW0VU11JTgHeAfssyn1NvBUjFtx8F07rlYw73j3FU1CW/WTO+vaaoWc0nyfid/ZJnx1OO0H7pK6W2J/Sf3GfxKHsqLVEP9/IKm7Zf7SP2bfe5Yyeacn2mVNbtxCPSBXKodFc6pkLCyRvtMcHDvBuPUBdWRtwQubUNu093u1XttLDRs2hS9JQnHs8VxPo+iqhLEyRvsyNa8dzgHD0K96qfJdiPPYZDrcxZoT+4ej9wsVsV2fOgiIgCIiAIiIAiIgCIiAIiIAiIgCIiAIiIAqVyrbOy1dGzmGGR8UmctHtFha5rso4nVpt2K6ogPms4oW9B7Cxw0IINwe1p1BUStlDgLG+v5L6TrsGgn/XQRS/tI2v8AIuCoXKZsMz4I19HSMaY35pBDGA5zC0gnoi7rGxt3ngo8beEZb0S1qbVr1aTpVMNPnz+ngU3DqnmpGP8AmOafAbx5XXuxnEOfmc8AgGwaDvygWF/U+KrjMW4G4I3jevP/ANVHWfsqsdvVS3cHWRv7OUlU31nGNTpOdbUqAVHkxNvEk+S99JDNObQ00sv1GOcPui3qtlO2muRhV2parWa8/I0LkRrejVQE+y5kgH1gWO/AzzWorOOSvY+ppZJZ6hnNc4wMawkFx6WYuIBOXcBbfqd3HR1bLTicHPG893TkERF6YhERAEREAREQBERAEREAREQBERAEREAREQBERAQqzBKeY3lp4ZD1vjY4+bgon+h1F/wNN/8ATH/JdhEBAp8Bp49WU0LPqxMb7gpwC/U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15409" name="AutoShape 49" descr="data:image/jpeg;base64,/9j/4AAQSkZJRgABAQAAAQABAAD/2wCEAAkGBhQREBUUEhAUEhUUFxQUFRYUFBUVFhQUFxcWFBQTFRYXHSYeFx0kGhYSHy8gIycrLC0sFR8xNTAqNSYrLCkBCQoKDgwOGg8PGiwkHiUuLS0pLDQpLDYvLC0qNS0sLCwsLCwpLCovLDAqMiosNCwpLCwsMi4sLCwsLCwsLC8sL//AABEIAOkA2AMBIgACEQEDEQH/xAAcAAEAAwEAAwEAAAAAAAAAAAAABAYHBQIDCAH/xABMEAABAwIDAwkCCggCCQUAAAABAAIDBBEFEiEGMUEHEyJRYXGBkaEysRQjQlJicpKissEkM3OCwtHh8FODFiU0Q1Rjs8PSFRc2k7T/xAAbAQEAAgMBAQAAAAAAAAAAAAAABAUCAwYBB//EADURAAIBAwEFBAoBBAMAAAAAAAABAgMEETEFEiFBUWFxobETIjKBkcHR4fDxBiNScsJCYoL/2gAMAwEAAhEDEQA/ANxREQBEXCrtuKOFxa6cPcNC2Jr5iD1O5oOse9Ad1FwsL25oql2SKpZn3Bj80bieoNkAJPYF3UAREQBERAEREAREQBERAERQsWxmGljMk8rY2DS54nqaBq49g1QE1Fm+KcqxkbakiLb3+MmA3dbIwfVx4biqbiGJz1BPPVM0l+HOFrPBjLN9FFqXVODwW1vsi5rxUkkk+r/bN4zjrC8l85nDI/m+Nzf3qXRV1TTm9PVyx2+SXFzPFrrt9FjG9pPXKN1TYV1BZWH3P6pH0CizLZvlc6Qir2CM7hMwHIe17fk9407AtLjkDgHNIcCAQQbgg6ggjeFLTTWUUs4ShJxksM8kRF6YhERAFDxfFo6WF80zsrGC5PEncGgcSTYAdqmLJttat2J4myiY4iCnu6UjraLyu7wCIx9Jx60BKpdp563PUTO+D0bQ4MiH+8bqHPldvcN4sNCdLG2vl8EdK34wGKP5EDegA3gZcu8/Q9kbjc6qSymEkrY2tAipwxxaNxk/3Mfc0DP382pNSvQVzEcDge3KYWAcMrQ0juIUPD9sa+hlZAJGVEbiGx8/p2BnO3Badw6RI1G4bu1Urg43RCWNzeO9vY4bv5eK8BeaXlQia/m62Cahk/5jS5h7nNFyO21u1W2ixCOZgfFIyRp+UxwcPMKn7E4kzEcPa2oY2V0Z5qVsjQ65aBleQeJaW69YKp1fsi6kqpG01RJTvFpI3NcbOieTYOtYnK4Oad+gBtqvG8GynTlUlux1NpRZRScotfSD9LhbUxjfIyzHAdZIFvNo71b8D5SKKqsGzCJ5+RNZhv1A3yu8CieTGcJQeJLBaEQFF6YhERAEREBAx3Go6SnfPKbNYL2G9xOjWN7SbBYTiWLS4jOZ6g9EXEcY9ljfmtHvO8nyVm5X8ZM1VHRtPRjAfJ+0cNL/AFWa/wCYubs3hglmawjoNGYjrDbWHiSPVQ7qq1iEdWXmybOFRyr1fZjy6v8APkSsH2XfMA5x5th3aXc4dg4DtK7rdjoLW6ZPXm/pZdsBfq0xoQitMlhVv603lPC6IouPbOmnAe1xcwm2u9p4XtvHauKr5tXIBSuB+UWAd+YH3AqhqFXgoSwi7sK06tLM9c4I9ZCHN1CsPJ3tq6ilbTTuvTyGzHE/qXk+jSd44Xv134rhouZPFmaR5d632tZw4PQibVsY3MMpestPofSyKo8mG0Jq6BoebyQnmXk7yAAWOPe0gX62lW5XBwYREQEPGMQFPTyzHdEx7+/K0kDx3eKzXkyw8/BamrkN3zPLcx+a05pHeL3H7Cs3KvV5MLlH+I6KPwLw4+jSoeGQczgAA0JpXO/fmBcD9qQIDzwOP9HEh3zl057n6xjwjEY8F66x4AJJAAuSToAOJJXXnhDAGjc0Bo7miw9As75RcStkhBsHAySW4tabNb4uv5BeN44mcIuclFcz1V+2EVyI2PltxAyt8CdT5LwbUVEjQ5tJdrhcETR6g8VWYJb6EWsAfAqybMYtzbXxuBIBDm2toHXzDzF/3itFOs5T3Wi4vNmQo28a9OTfHDyseGuvU6vJlUPhxCeCRnN89HzobcOs5puNRp7L3+S73Kc10ccM7DZzHmJ2gN2SDNY3+lG3zVawqtBxulc0EZmvYb/Ul/mFdOUeLNhsv0XQu8pWD3ErbNZiyttJbteEu1eZncW05ItJG1wOhtpcHeCDcFWTZrB6PE4Hsli+MhIaJG9CUxOF4i4jR5FnMu698gPFZ+rXyZVeSvy8JYpGnvbaRvo1/moNvVe/us7DbVhTdu6sVhx/TJ+I4DXYS0SUda6SAODTHKAQwONgSDduW9gXNy2uOGo7WyPKUZZhTVsYgmOjHC4Y88G2JOUngbkHsNgbdVUzZWOjeLte1zHDra4WI8iV8/46JDmjldmdC57LkC/RcWO147r6qbOe61nmclbWruIT3dYre70tT6QRZdgOAzyUkNTh1dJTue27oJHGSDnGkteGh2bIMzToQd/BSxyi1dEQ3EqIhpNhNDbKfAktJ42zA9i2EM0ZFxcB2wpa3SCYOcBcsILHgdeVwBI7RcLtID57xOo57EquQ6/GyAdweWN+60Lt7KVrY6jpGwe0sudwNwRfyt4quSDJW1LDvE0o8RI8KUqa6k4189x3OyaUalgo9c5+P6NUXqqapsbS57g0DifcOs9izyHGJmCzZngdV727r7lHnqXPN3vc89biT71k7tY4I8jsmWfWlwOhj2NGofpcMbfKDvPW49vuXLRFClJyeWXVOnGnFRjoj8cbBQFKqZNLdfuUW6201hZMJviXXkZqi2rqYuD42yeLHW90i11Y1yPsviUx4NgcPEvit7j5LZVeQ9lHzi5SVaaXV+YREWZHKDy0n/Vzf27PwSqfVtthcQ4ZKIeBfAD6L1crtLnwx5/w5In+GbIfxr1w1POYGx41y00b/GDK53rGUB262K9+tZFyjwuFWLjfC23bZ7r2WwTneqjtps18LjaWENljuWE7nA+0xx4XsNeBHavHpwNlKSjJOWnP3mWQuu4utbQALq4KOk89jR49I/yUCrhfC7JLG6N26ztAe0O3Edq7WHQhrLBwcTq4g3BJ/sDwUalTallrBe7QvISt1SjLebeX5+fLoSsAbmxikHVmPkyU/ktC5Q3Ww2bt5oec0aouwYDsWdI4gNhidr9IgR2+8/yVk5UcZYKIMDr55YxuO5uZ59Wt81Im8RbKa2jv1oR6teZmS7+wI/1lBb/m+XMyKrHEW9vkrZyZzg1jpcpIijcOHtPIaPuiRVdus1Ed/teoo2dT4fFmyLCtrgPhtXbdz0vv19brYH47YXyAAakl24cTuWCYnjJmllfYfGvkf9txd7ip1wuCXacpsZ7k6lSWig8+BrXJPUAYaA5wFpZQLkDTon3kro7eVDPgMjrtcY3RSAXG8SMBHi0uHcSq5svkpqCLnXtjzAyHO4N9slw3/RLVxNt9rIZacwwyZy5zcxAIaGtObeQL3Ibu7VIkuBUUsb8c9UV+oxpkc0U9OxsUkbs3Qdo62u4AWvqD1hy+jWOuAesXXzvsbsbLW1DAI3CEODpJCCGhgNyA46FxGgA677gvooLVSUlH1tSVtCdGdeToez+dTB+UbDDTYpIbWbPaVv72j/vtd9oLnQ1HArW+UrZI11LeMXmhu+PreD7cfiACO1oWKU09xY6OGhB3qLd0t71i42HeKOaEu9fNfP4nXRQWyEbivP4SexVjpM6v0iJa9cswHeo7pyePkvWslS6mLqdD9c65uvFzrC54L9Xlh+GyVlQynhF3PPSPBrR7TndgGvkN5UqnDfeEQLy5jbUnOWvLtZo3IrhREM9Q4frXhjfqsuXEfvOI/cWlKHhGGMpoI4YxZsbQ0dZtvce0m5PaVMVsfP223lhERDw520OF/CaSaH/Eje0djiOifB1j4KjclVYJqGWlk0MTnsc07xHLe48Hc6PJaUsp2jjdhGLCra0mmqriUAbnOsZB33AkHX0ggLZg85dTR5vbYOak/aRExSfeaT4r9mXpdK2OcPY4OgrMr2PBu0T5QLX6pGNaR9KN3FwXumQHOq4muFnNDh1OAI8iqrjmz9KyN8uTmi0E3icWG/AAbtTYbuKtkyo2NTmvqW0kJ6DTmleNRpvPaG7u1xHUgOjydYeWwPmd7UztCd5a24v4uL/RcTlNxHNNHCD+raXO+s+1h9kD7SuNdjdPRxZc7BzbbMia4F5sLNaANRw1KySsqHzyue7V8ji6w6zwA8gO5aq+84bsVqWmy3ShXVWtJJR4975cNe0irWticF+DUoLxZ8nxj7/JFug09Vhr3uKpmCbCV8rmvipXNsQQ6YNY0HgbSb+vcVZsW5O6hkJnr64vawx52x5n5WOe1r3Avs0ZQ4u9n5K129H0fGWpK2ttON1inS9lce9njtxtSxsJhhe175LtcWEEMZ8q5HE7rdV+xU3ANmZatxDLNa32nuvlB+boNT2LXqDkvoIxrCZj1ySON/BuVvopNTSsicWRsaxjbWa0BrWiw3AaBSNxSlvMqY3Eo0nSjwT4vq8aLuM1wPZCN+KtpKiR8gLC4uYchLgzOG3Nza1+o9y13C9iKKmsYqWMOHynDnH/AGn3I8Fn2Cf/ACQfUP8A+da6vSOLIiIAs62/5M/hDjU0YDZjq+PQCU/OadzX9d9HdhuToqp21PKdTUZMbP0iYaZGHotPU9+oB7Bc9gQ9TaeVqYw+V0biyVjo3t0cHAgg9oOoXta6+7VStp9pKivOefm2hvsNYxoyjqzm7z3E27Aq8CoboQnxgzoobVuLZKNxDOVlcnjt/SOwvB8oG82UKCnc4XzEDhv1V25Ntn6CqeY6gSGobdwY59o5Gji3KA4kaXBJ6917YRoRbxvEqvtarCmqipYT0bfy/RXsIwmeuk5umjLvnPOjWDrc7c33ngFtWxmxUWHRWb05X25yQixP0Wj5LR1eJXco6GOFgZFG2Ng3NY0NA8AvepkIKCwjmri5qXEt6o8/IIiLMjhERAFCxnB4quF0MzczHjuIPBzTwIOoKmogMfqsLrcJa+J0RrqF9zYZrs1vmBbd0LgbG4u24BFjujQcp8bei9skjeDjkEg+i+xyvP0xlv8ANC2lRnYdEXZjFGXdZY0nztdAY1U4rX4g3LS0kjI3aF4B6Q6uddlaB3eak4PyQVhFpahlM11szWuc9xtuuG2ad5+UVstkQFDwvkco4rGUyTnjmdkb9llj5kq3YbgcFOLQQRxfUY1pPeRqfFTkQBQMfoefpZ4rX5yKRniWkD1sp6IDI9mNsqs0sYD4nZRk+MicXDLoAS2Rodpl3i65+JzPnkLp3mU33EAMFtOjGOiO83PavdsrgD5DWiKVrOYneMr2ktcLvHtN6TT0O0dimU+ysjj8dK1o6orlx73Pb0R3C/aF6Cp4XjgoMR54RB4YCMgOT2mAE3sbb+pangnKvRVFg95p3nhLYNv2SC7fOyyLFYAytma0khhLQXG50DRqe+69MlO07x5aKNOuoS3Wi3ttlzuaPpISWc6P6/Y+k4pQ4BzXBwOoIIII6wRvXjVVTImOfI4MY0FznONgAN5JXz3g1dVUhzUs74xvLTqx3ew3ae+3ipm0O2lTiYZE/LHGwAvEd8r3j5Zv6N1tqdeGSrQabT01I1SwuKc1TlHi9O06u2PKZLVl0NIXRQbnP1a+Qd+9jT1bzxtuVPigawfn/JTzThrLAWtr/VQAcz+xvq7+n5qFKu6uccEjprbZ8LNRb4zfh1x3Ln5ZFU+zD26KJSU4dqeHqv2uku63Vp48V0MJgBjuRvJ/l/NbG/Q0c82RMxvtobjWYxT9+PufgC8effE9k0TsskZDmkdnvHZxBIUmWmtu1XpIUanUw95F5c26rU3TlzN92Yx5tbSxzt0zCzm/MeNHt8DfwseK6qyHkbxnm6iWkcejIOdj+u2wcB3syn/LWvK3TysnzyUXCTi9UERF6YhERAEREAREQBERAEREAREQGU7HVQgqcRppTlmdMXtB0ztzOvl6+i9ru51+BVjUjbLYCOvIka8wVDAMsrRvtqA8Agm3Aggj0WWVW0tfSyPp5XAvZdvTaC7sc12mYEWIJuvcpamUYuTwlxOTPNzlTO/50jyO4ucR6WU+GIaWG+y5lLDlbrvO9TIZ7aHcqa5e/JtHfbMpOhbxhNYf14lpZsZMRdzo29dyTbvsLeqgzYTT07SOe5x/zYgMoPW55v5b1znVlxYyEjqLiR5Fel9SBu1WjKxiMSSqU3JSqT06JefF/A8a6oyMJ4nQd5Uct5mK/wAr+I/36LwivLNc+yzyv/fuUfFqjM+3Bunjx/kpNKlxVP3v5L86lVd3m7Cdwv8ACH+0vzp2kFWKgZaNo7L+ev5qvNbcgdenmrOBYW6lsv5cIxIX8dp5nOp2JfH9DOL24rxdCDwUR0t3Ejh/YU1jri6r5RceJ1cZKR6KDEBS11PMDYMe3PY3OW+V/wBxzlq//u3h+a3OyW+dzMlvdf0WXx7PmXpNgc4dbWutfju0XhNhTWaOhynqc0g+uqsKd3GEEmmctc7HqXFec1KKzyy/obrhG0VPVC9POyW28NPSH1mnpDxC6K+bzQFjhJA90b26tIcQQexw1C0zYDlK59wpqwhs+5klgBKfmuG5r+7R3Cx0MylWhVXqlHd2Na1eKi4cnyNEREW4hBERAEREAREQBERAEREAXC2n2Np69oEzCHtFmSM0e3ja+4jsNwu6iAxXF+SmtgJMDm1LOABDH27WuNvJ3gq5UYTVx/rKKdvbzUlvMNI9V9GotcqUJaom0r+5pLEZvz8z5ovL/wAPJ9h//ivypbMxmZ9PJG0nKHPY9ovYkAEgAnQm3YvphY3yoYx8Jr207TeOmF3dRkdYu8hkb4uWuVKnBOTRJp7QvK81TjPi+Gi+hWMOp8kYvvOp8eC4lULPd9Z3vKsijDD284XnUnUDgD1quoXChKUpczo7/ZjrUqdGlwUX4Y1IeG4cbh7tOIH5ldGd9m+i9ii1TtbdS0yqSrTzIsLa1p2lLch731ZDDrSEdbR6EroUp6Pcv2pwRwoWVutjUOh7MgaLO+2JB5L1UjtT2rfcU2op9hE2fcxqyqRjyk/H75NE2Tqw+nDRvjJaR3kuB8b+hXWnga9uV7Q4HgRcLOsNxJ0EgezuIO5w6irlS7UQPbcv5s8WuvfwI0Pgs6NaLjusiXlpUhUc4JtPjw5Fa2kwYU7wWew+9gdcpFri/EahVjFYbgOGjhrcaHTXerNtHjIqHjL7DLht95J3utw3BVyufv7AVoi0q2YaFhOk6lpuV9cfr3m2bAY8aygikebyC8ch63sNs3iMrv3kXE5GGEYc4njPIR3ZYx7wUV4fPC+oiIAiIgCIiAIiIAiIgCIiAIiICBjuLNpaaWd26NhdbrPyW+LrDxWA0Bc/PK83fK5z3HrJJJPiSStC5Z8YOSGkYdZXc4/6rTZgPYXEn/LVHYywAG4Cyr76piKh1Oj2Bb79WVZ/8eC739vM8ZpcoulBeQNsNXmw7ybD8lzsTmuNOOgVj2bp7PvwhjdJ4tbZv3iD4KD6NKCzq2dG7h+mlFaRj4vTy8SE9tiRe9iRfr7Vy6qawc7y/JdCQ2ae5eGA0HwiupobXD5Wlw+gzpu+61yytob0jzaFf0FCU+ePF8Ea/Dsg1+ENonaEwtBPzZv1mfwk1WJsY+J7opG5ZInFrmnrGh7+/uK+lFRuULk9+GfH09m1LRYg6CZo3Ang4bgTw0OliLerTVSODiLG7drV31pzM1Y+40X6SuZUOfC8xzRvieN7XAg99urtGi8TWN+d71UStZp6HbU9pW845U173jzJ0tR1Ln1b9Mo1c7QAak36u/d4ryhkdK8MhjdK87mtaXE+A1Wn7AcmboXtqayxlGscWhEZ4PeRoXDgBoN+p3S6Fs08sqNpbWp+jdOk8t8M8kW7Y3BTSUMMJ9prbv8A2jyXvHbYkjwRdpFYnJBERAEREAREQBERAEREAREQBEXJ2rxb4LRTzXsWRuy/XPRZ94tQGNbTYn8LxOeW92RnmmdWVl2AjvIe795RZnWaVM2LwwGOWR4uGRvdrxcWuDfQOPfZc6qO4KmuPXq5/OH3O82TBUrZR56v/wBaeGDnyjNIxvbf1/oVccMblo6l/wA7JGPEjN+IKoUgvOfog+635lXOoGTDox/iSF3gM3/i1ZVeDS6R8zCg99zl/dUS90f0yu1J6KsHJPQ85iT5DugiNvrPIYPQyKu1Z3K+8iVP8XVS/OkYz7LS7/uLZYx5kb+QVMU4w6vy/ZpiIiszjyNW4bFM3LNEyVvVIxrx5OC5H+gFBe/wKH7OnluVgRARqHDIoBlhhjiHVGxrB45RqpKIgCIiAIiIAiIgCIiAIiIAiIgCIiALPOWnEMlHHEDrLKL9rYwXfiMa0NZRy1O+PoxwtL+KJeN4WTKEd6SXUh4XHzeGSn5xDPAZG/m5VaqPS8FbJujhbfpP/icf4VUak9IqkfGS7j6HQSUZ4/ua9y4EfCNXPd3epJ/JXTaEZaalZ9Ak9+Vn8yqdgkd2u7Tb0/qrptppJE35rD77fktlf2p+5ELZ6/p0M895+f1KnVnULTORZv6BIeuof/04lmdVvHctG5E6i9JPHxZPm8HMYB6scpFj7LK/+Q60/f8AI0VERWBy4REQBERAEREAREQBERAEREAREQBERAEREAWT8tX+0UfdJ+OJawso5a/11GeyX8USxlozZS9td6PTiwth0A6y0+bXu/NUquNs3d+Su+0ItRU4+p/0yqNiR0d4fkqhL+ql2I7tS3bWcv8AJ+ZM2YiuYx86Vv4mhWbbU/Ht/Zj8T1wtkmfGQdrwfvXXa2yP6QP2bfe5eVXlTfaYWa3fQR/6Z+JWaveO5W3kZrMtZUxf4kbZB3sdb3S+iqdWN3ipuxFdzGK07uDyYj++CwfeLPJb7KXHBG29T3qO90a8eH0N9REVmcYEREAREQBERAEREAREQBERAEREAREQBERAFlXLe3p0Z/bD1hWqrLuXFnQpXdT5R5hh/hXj0PYvDTIW0VU11JTgHeAfssyn1NvBUjFtx8F07rlYw73j3FU1CW/WTO+vaaoWc0nyfid/ZJnx1OO0H7pK6W2J/Sf3GfxKHsqLVEP9/IKm7Zf7SP2bfe5Yyeacn2mVNbtxCPSBXKodFc6pkLCyRvtMcHDvBuPUBdWRtwQubUNu093u1XttLDRs2hS9JQnHs8VxPo+iqhLEyRvsyNa8dzgHD0K96qfJdiPPYZDrcxZoT+4ej9wsVsV2fOgiIgCIiAIiIAiIgCIiAIiIAiIgCIiAIiIAqVyrbOy1dGzmGGR8UmctHtFha5rso4nVpt2K6ogPms4oW9B7Cxw0IINwe1p1BUStlDgLG+v5L6TrsGgn/XQRS/tI2v8AIuCoXKZsMz4I19HSMaY35pBDGA5zC0gnoi7rGxt3ngo8beEZb0S1qbVr1aTpVMNPnz+ngU3DqnmpGP8AmOafAbx5XXuxnEOfmc8AgGwaDvygWF/U+KrjMW4G4I3jevP/ANVHWfsqsdvVS3cHWRv7OUlU31nGNTpOdbUqAVHkxNvEk+S99JDNObQ00sv1GOcPui3qtlO2muRhV2parWa8/I0LkRrejVQE+y5kgH1gWO/AzzWorOOSvY+ppZJZ6hnNc4wMawkFx6WYuIBOXcBbfqd3HR1bLTicHPG893TkERF6YhERAEREAREQBERAEREAREQBERAEREAREQBERAQqzBKeY3lp4ZD1vjY4+bgon+h1F/wNN/8ATH/JdhEBAp8Bp49WU0LPqxMb7gpwC/UQBERAEREAREQBERA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15411" name="Picture 51" descr="http://3.bp.blogspot.com/_eIVETb_svAQ/S-JAiLPGIuI/AAAAAAAAACs/sWvPISFcznA/s1600/omulet+gener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1214414" y="642918"/>
            <a:ext cx="857256" cy="768150"/>
          </a:xfrm>
          <a:prstGeom prst="rect">
            <a:avLst/>
          </a:prstGeom>
          <a:noFill/>
        </p:spPr>
      </p:pic>
      <p:grpSp>
        <p:nvGrpSpPr>
          <p:cNvPr id="22" name="Group 21"/>
          <p:cNvGrpSpPr/>
          <p:nvPr/>
        </p:nvGrpSpPr>
        <p:grpSpPr>
          <a:xfrm>
            <a:off x="2500298" y="5429264"/>
            <a:ext cx="1357322" cy="1285884"/>
            <a:chOff x="1000100" y="2786058"/>
            <a:chExt cx="1357322" cy="1357322"/>
          </a:xfrm>
        </p:grpSpPr>
        <p:pic>
          <p:nvPicPr>
            <p:cNvPr id="23" name="Picture 27" descr="http://t1.gstatic.com/images?q=tbn:ANd9GcT2ieP1ZdYIgfpfVSJf3T6MW-kSyUBpmD5iQm6hda20a4zKDfDr"/>
            <p:cNvPicPr>
              <a:picLocks noChangeAspect="1" noChangeArrowheads="1"/>
            </p:cNvPicPr>
            <p:nvPr/>
          </p:nvPicPr>
          <p:blipFill>
            <a:blip r:embed="rId3"/>
            <a:srcRect l="30153" t="15385" r="28924" b="11538"/>
            <a:stretch>
              <a:fillRect/>
            </a:stretch>
          </p:blipFill>
          <p:spPr bwMode="auto">
            <a:xfrm>
              <a:off x="1000100" y="2786058"/>
              <a:ext cx="1357322" cy="1357322"/>
            </a:xfrm>
            <a:prstGeom prst="rect">
              <a:avLst/>
            </a:prstGeom>
            <a:noFill/>
          </p:spPr>
        </p:pic>
        <p:sp>
          <p:nvSpPr>
            <p:cNvPr id="24" name="Rectangle 23">
              <a:hlinkClick r:id="rId9" action="ppaction://hlinkfile"/>
            </p:cNvPr>
            <p:cNvSpPr/>
            <p:nvPr/>
          </p:nvSpPr>
          <p:spPr>
            <a:xfrm>
              <a:off x="1000133" y="3000372"/>
              <a:ext cx="1285884" cy="40011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2000" b="1" cap="all" spc="0" dirty="0" smtClean="0">
                  <a:ln w="0"/>
                  <a:solidFill>
                    <a:schemeClr val="bg1"/>
                  </a:solidFill>
                  <a:effectLst>
                    <a:reflection blurRad="12700" stA="50000" endPos="50000" dist="5000" dir="5400000" sy="-100000" rotWithShape="0"/>
                  </a:effectLst>
                </a:rPr>
                <a:t>Test</a:t>
              </a:r>
              <a:endParaRPr lang="en-US" sz="2000" b="1" cap="all" spc="0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25" name="Rectangle 24"/>
          <p:cNvSpPr/>
          <p:nvPr/>
        </p:nvSpPr>
        <p:spPr>
          <a:xfrm>
            <a:off x="4286248" y="5572140"/>
            <a:ext cx="4000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 smtClean="0"/>
              <a:t>Dati</a:t>
            </a:r>
            <a:r>
              <a:rPr lang="en-US" dirty="0" smtClean="0"/>
              <a:t> Click </a:t>
            </a:r>
            <a:r>
              <a:rPr lang="en-US" dirty="0" err="1" smtClean="0"/>
              <a:t>pe</a:t>
            </a:r>
            <a:r>
              <a:rPr lang="en-US" dirty="0" smtClean="0"/>
              <a:t> </a:t>
            </a:r>
            <a:r>
              <a:rPr lang="en-US" dirty="0" err="1" smtClean="0"/>
              <a:t>buton</a:t>
            </a:r>
            <a:r>
              <a:rPr lang="en-US" dirty="0" smtClean="0"/>
              <a:t> </a:t>
            </a:r>
            <a:r>
              <a:rPr lang="en-US" dirty="0" err="1" smtClean="0"/>
              <a:t>pentru</a:t>
            </a:r>
            <a:r>
              <a:rPr lang="en-US" dirty="0" smtClean="0"/>
              <a:t> a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testa</a:t>
            </a:r>
            <a:r>
              <a:rPr lang="en-US" dirty="0" smtClean="0"/>
              <a:t> </a:t>
            </a:r>
            <a:r>
              <a:rPr lang="en-US" dirty="0" err="1" smtClean="0"/>
              <a:t>cunostintele</a:t>
            </a:r>
            <a:r>
              <a:rPr lang="en-US" dirty="0" smtClean="0"/>
              <a:t> </a:t>
            </a:r>
            <a:r>
              <a:rPr lang="en-US" dirty="0" err="1" smtClean="0"/>
              <a:t>acumulate</a:t>
            </a:r>
            <a:r>
              <a:rPr lang="en-US" dirty="0" smtClean="0"/>
              <a:t> !</a:t>
            </a:r>
            <a:endParaRPr lang="ro-RO" dirty="0"/>
          </a:p>
        </p:txBody>
      </p:sp>
      <p:sp>
        <p:nvSpPr>
          <p:cNvPr id="1026" name="AutoShape 2" descr="data:image/jpeg;base64,/9j/4AAQSkZJRgABAQAAAQABAAD/2wCEAAkGBhQSERQUEhQUFRQUFRQVFBUVFBUUFBQUFBQVFBQUFBQXHCYeGBkkGRQVHy8gIycpLCwsFR4xNTAqNSYrLCkBCQoKDgwOFw8PFykcFBwpLCkpKSkpKSkpKSkpKSksLCksKSkpKSksKSkpKSkpKSkpKSkpKSwpKSkpLCkpKSwpKf/AABEIAMgA/AMBIgACEQEDEQH/xAAcAAABBQEBAQAAAAAAAAAAAAAHAAECAwYFBAj/xABQEAACAQICBQUKCQkHAwUBAAABAgMAEQQSBQYHITETQVFxcyIkYXKBkaGxsrMUIzI0UmKCwdEzQlNjdJKTosI1Q4PD0uHwF6PEJVRk4vEW/8QAGQEBAQEBAQEAAAAAAAAAAAAAAAEEBQID/8QAJxEBAAEDAgUDBQAAAAAAAAAAAAECEUED8DEzNHGxISJhBBIkUYH/2gAMAwEAAhEDEQA/AO9lpwtSAp6jwgBTkVK1K1BXlpEVO1ZjaHpo4fCEKbPMeTXpCkEuR9nd9oUGS1x1/d3aLCuUjUkGRdzSEccrcy9W81k8PpqdGzJNKD08o3pud/lqnB4J5XVI1LOxsqjif+CtRPswxipmAjY2uUVzm6hcAE+Wl1s1eo+u/wAK+JmsJgLqQLCQDju5mHG3ON4562Nq+fYJnhlDLdJI2BFxYqyngR18RR30NpNcRBHMvB1Bt9FuDL5GBHkoM5pPaFFBO8DxSEo2XMpUg3AI3Ei3GtXkoMa2b9Jzdso9gUbGHGiKTHXkl0lCrlGljVxa6s6q28XG4m/CvdQc2kNfHyeBI/dg/fQFwC4uCCDwI3g34WpGM1ltdu50UoHMMOB4LZeHmrwbKpGZJyzMbNGBdibbnO6/DmoNsUqJFCPH63YqOeUJPIFEsgUEhgAHIAGYHmqcW0TGLxdG8aNfuAoeormqzQ5h2oTj5UcLdQdf6jWi/wD7PLgkxTxfLlKZFbgBmFwSOlPTQaO1K1ZOLabhz8qOVfIrf1V7ItfsG357L40bfcDQd5qqYV4YtZ8K5AWdCTuA3gkncAAQLmukUoKbUrVYUqJQ1BU1VsKuK1WRVFLVURVzisVgtIuWlcuxIDkbzYWvbdwtXmZs++lozqXtPBsbVEikOAqRFV8WvUU5FSIpAVURtTEVMimoI0KNrOOzYmOPmjjv9qQkn0KtFmgjtBmzaRn+qUX92NPvvRcthst0CEhbEsO6kJVL80amxI62B/dFbu1eXQ2C5LDwx/QjRfKFF/TevXahIYbVtBBHTEoLcocknjgXRusqCPsiujsnx+aCWI/3bhh4sg/1If3q7e0LCZ9HzfUyyD7LC/8AKW89YzZLNbEyr9KG/lV0/wBRoOPp8X0rL+0gfzqKNjD76Cmld+ln/bB74UbDQwhloLbQjfSE/wDhj/tJRrIoJa9m+kZ/GQf9tBQhudpG7RwH6yEeYH8K8eyRfiZz0yoPMn+9evambYJR+uT0JJVOycd7Sn9d6o0/Ggw+i9E/C8aYi2UO8xzAZrZc7cLjorSTbJ2/NxCnxoyPUxrmbOxfSIP1Zj51I++i2ai3CqbZdiR8l4W+0w9a1frHo14NFwQuO7WdswG8f3xuD0WIomEVEiiXfPlKjhp/Dp8HmJVSRFKRdQd4Rjeh3s70ZHNNKJUV1EYIDC4BLgXHhteiuFoBb4qAfrovbFGu1chNUMKrq6RBWRgylS24qQeF7c1diiShlqJFTNRJoisioEVYagao88+5WPQCfRWBTDNaU24Bs25N3AHcOHkreY5rRvbjka3XlNYiCRrSb73Nm+RvvIBwBvx6KL6tpydIrVjVGojW3pA0xNKqHpUqVqBjQN1wF9JYjtrehRRyoIa8Ll0jiPHVvOiNRY4jgajekrXF+nf56RFBytaFvgsSP1EvoQmhtsrPfrdjJ7UdEjWh7YPEn9RL6UI++h3soTvuQ9ELemSOhDl43fpdv23/ADxRroKSb9Ln9t/8ijUBQwRoJa5b9JT9qo/lQUbKCetG/Sc3bgelRQht9q570Ttx7ElR2W7sHIf1z+iOOm2tHvaLt/8ALen2bbtHyH9ZL6I0oYY7UHSMcOMzzOEXk3GZr2u2Ww3eWigmtGFbhiIT/iKPXQKFPehYf8PjEkuUZWA3EqQwuRe1x5KsNZDZcO9H8MzexHWuNEczWVrYTEdjL7BrE7LB8ZOfqIP5j+FbLWxu8sR2T+q1ZHZWO6xHVF65KK35qJNSNQJqIYmomnvUDQMagak1QNFeLSxtDL2b+yaxuikuR40ftVrtOHveXxD6d1ZLQUgLgdDxA+XfWT6j1mN5dH6aYjRr+W2NNT1EmtbmtZT0rUqoV6emAqSighQc2nYbLj2PNJHG38uQ+xRkIoc7XdG9zBOBwLRMfG7tPSH89FbHVjSAmwcEl+MahvAyjI1/Kpob6d2j4hsQxw75IkJCLlBDgbsz3G+/G3MPDvq/Z1rWkWbC4ggRSElGb5KswsyMeZWHPwvfprTa56nwPhpJYo0jkjQurIoQMqi5VrbiCL2PTag5em9do8ToqQghZWyRPHfeGZgSV5ypVWIPkrybIcP3eIfoWNf3mZj7IoesN5ovbMMDyeCz23yyO32V7hfZbz0VhI9+mB+3f+RRpvQO0vMYNJSvzx4pnt02lz0bsNiFkRXQ3VgGUjnUi4NEwkTQT1gF9KS/tP8AWKNjsACTuA4k8AOc0Dlm+EaRDDhLigR4rTC3ooQ221s97w9sfYb8ans+3aMkP1pz5kH4VVtbb4mDtX9j/ertRt2inP7Sf5T+FDDMbMcIkmJcSIrgQk2ZQwvnjF7EddESTVfCtxw8P8NR6hWE2TjvmXsf8xKKBFQl4sBoyOBSsShFLZso4XIAJ9Ar0VO1MaI4euJtgcR2Z9JArL7K13Yg9l/mVpddzbAT+KvtpWe2Vr3GIP1ox6H/ABorbkUxNTqBoiBFRNTNQIoIMagTU2qJoOXrEe9pfFHpYCstq9ERICTxkS3gAFabWdrYaT7PtrXA1fHxieP6krJrz76Y7eXS0I/Hqn5nw1hFRqZqNa3Na4CnIpU9URtU15/+c9MBUrUESK5msOhxisPJCd2Ze5P0XG9G84HkvXVpFaD5uxWGaN2RxlZCVZTxBBsRS+Evly52y/RzHL+7e1GPXDUFMYeUQiOe1s1rq4HAOBz/AFhv691sQNleMzW+JA+lyht5st/RR6ZGXmPg9RI9QFFjZjpwS4bkDYPBuH1o2JKnyG4Pk6aeHZfEuEkjJDzsvcykWCMN4CDmW4sTxIJ6q5WynQREk0zqQY7wqDxD3vJ5QAB9o1BxdpuizFjS9u5mVXB+sAEcddwD9qvDoDXbEYRciENHxyOCVBPHKQQV8ht4KLWtGrSY2Hk2OVgc0b2uVbq5weBH4ChJpTUjFwMQ0LuBweMGRT+6LjygVUejTe0HE4lDGckaNuYRggsOgsxJt4Bals70cZcdGbboryMfFFl/mZa8GB1UxUrAJBLv52Qoo8JZ7CixqfqoMFEQSGlexkYcN3BFvzC56yT4Ki8Gd2ufksP2knsrXo1O3aHc/VxXqapbT9FSzJAIY3kKtIWyKWsCFAvby1bq3gnj0TIjo6vkxPcFWDXYPlAW1ze44dNVMB/qnrL8Ckd+T5TOmS2bLbug172PRWrXayvPh28koPrWsK2hZxxgmHXE/wCFUtgJBxjcdaMPuqXWwjJtWh54ZR1FD94rX4HFiWJJALCRVcA8QGFwD4bGgKYiOII6xR00AvemH7GL3a0Szl6+bsBP1J71K4mysfEz9onsn8a7O0E2wEvXH71K5WytfiJu1HsD8aDZMKhVpqBFEVmoNVjCokUFRqJFTIqLCg4etfzZvGT2hXH1eX4xPGf2K6+t3zf7a/fXM1cHdr9v2bVj1uZT/HT0ulq7z4aU1A1YRUSK2Oa2AWllp6cffVQMpNrrq7KcOhysVuJGF7Ei/wAk9FWLti6cN5pv/pQ5xv5R/Hf2jVN+qi2E9NsSc+GbySg+tK2ugdYIsZFykJNr2ZTuZG42YffwNfPd62GzDSxixojv3E4KEfWALIeu4I+1RbN7rVrwuBkRHiZ86ZwVZRbuitiCPBXT1d00MXAsyoUDFgFYgnuTlJ3eEGh9tg+cwdifeNWt2Z/2dF40vvWomGny1VDh1XNlAGZizW52PFj4Tar6iaI4mntbIMGyrNnBcFlKpmFgbHgerz1zl2l4E/3jjrif7hWa2wH43D9nJ7S0PaLYa12iYE/3x8scv+mvRhNdMJI6pHMGd2CquVwSWIA4qBQMzeH012dTvn+G7ZPXQsOpry43SEcKhpXWNSbAsQouQSBc89gfNXpBrAbXMZaKCMfnO7nqRQo9Mh81EbTBaTimvyMqSZbXyMGte9r2O7gfNXoNDTZJi7Szx3+UiOPsMVPvBRLNRUCK8mLx8UAHKSRxjmzMq+YHjXk1q08MJh2k3Fvkxg8C5va/gABJ6qCeMxryuXkYs7byxO8/gPBVByixcGIU5WimUcQCsgHRcb7VZBg0jvkREvvOVVW/XYb6BWCx7wuJI2KsvAj1HpHgowarazpjIwdyyrYSJfgfpL0qfRwqDskVWVoKaUx0gnmyu4HKyWszC3dtwsaoXS8w4TS/xH/GqWG80xoN4HTeIMiKZ5iGdAQZHIILAEWvRlaoKyKrYVYag1EZ7XA/EDtF9TV4dWx3Y6n9YFezXE/FJ2g9lq8urQ7oeI/tisepzaXTo6We7RmoGpGo1sc1sAacGo0gd9EALQ/z+L9pT3wo9fBkP5i/uj8KAuh/n8P7TH74UfaLh5MboaGWNo3jQqwIPcqDv5wbbiON6B2hYzDj4Rzx4lFPWsoU/fR8Zrcd33CgPo6TltJRsP7zFqw6mmzeqhHFotr/AM5g7E+8atds1P8A6dF40vvWrI7XT3xB2J941azZsf8A06LxpfeNQjg1V6iTTXpjVQMNr5+Ow/Zv7Yrcaqxg4HDXA/IRcQPoCsLtdPx+H7Jvbrd6rfMsN2EXsCi4dFsMn0E/dX8KrOAjuDyaAggghFBBBuCCBer70xNQK9CbapjM2MVOaOJfO5Zj6MtFcmg3pfvnSzLxDYhY/soyxn0KapCOzvF8nj4+hw6edCR/MooyZqB8neukDzCLE3HirJcfy0biahIbbWcYTJBFzBWc9bNlHoQ+evXqjqDC0CS4hS7SAMFuVVVO9fkkEkix8tcban87XsVt+/JRB1ex6S4WFkNxyaKbfmsqhWU9BBFBmtYtnETIWwoySDfkzEo/g7okqfDe3rrw7LtHEPPIwIK5YhcWIN8zi3SMq0Qia8+GwioXKi3KPnbxiFX+kUAu1b0XHicfKkq5l+Oa1yu8PuN1IPPWxbUDB/om/iSf6qzGoO/SEp+pN7xaJBNBnF1DwqsGVXDKQQeUY2INxuPHfWhJpWpiaCJNVMakzVUTQZ/XFvi4+0/pNU6s/K/wz7dS1wPcxeOfV/vUdWhvPif1Vkr51O8OlHSb/bQFqgWpE01q1ua2F6daamv66qPnn4S0c+ddzJJmU2vvV7jd1itD/wBTcd+kT+En4VmMT+Ubxm9o0hh2+i37po9NBjNoWMlRo2kGVgQ2VEUkHiLgXG7dU9nWA5THxnmjzSH7Isv8zLXAjwMjEBY3JO4AIxJPgsKLmz7VY4SEvKLTS2uPoIPkp13JJ8g5qgzG135xB2R94a1ezf8As+LxpfeNWT2u/OIOyPvDWr2b/wBnxeNL7xqqRwaemY09RY0QL9rh74g7JveGo6M2otDDHF8HU8mipflSL5VAvbLu4Utrf5eDsj7w1l4dWcU6hlw8rKwBUhDYgi4IPRRWyTau7EKMOoLEKDypNr7r2yb6IzUEMLqriw6k4eUAMpJKGwAIJJ8lG1jvoITzhFZjwUFj1KLn1UItQIjLpBXO/KJJT1kEe04oja5Yvk8DiG5zGUHXIQn9VYnZcyK88jui9yiLmZVvmJZrXP1V89Bzdo2EyY5zzSKj+dch9KGilobGcrh4ZPpxxsesqL+m9D7ai8bvBIjo5yujZWVrWIZb2P1mrT7PcVnwMf1C6eZiw9DCoM7tXwhzwS8xVoz1qcw9DHzVisBpWWE3ikdDz5TYHrHA+WjRrDoVcVA0TG196txKuOB8PEg+AmhTpPUvFQ3vEXUfnR92LdNh3Q8oors6J2mzIQJ1WRedlsj/AOk+YddEPB45JkSSM5kYAg+XgRzG+63goDsLbjxHooh7MMeTHNETuUq6+DNcN6VHnojLaC1g+CYh5AmfMHW2bLxcNe9j9H01oRtRP/tx/FP+islo3Q0uJdlhUMVGY3YLuvbnPSa6g1Axn6Nf4ifjRRM0TjDNBHIRYyKGtxtm32vXoY149B4cx4aFHFmSNVYeECxr1MaPKDmq2qTVAmis1rgd0XjN6lp9WufxF9ZqGuB/I9b/ANNWat/neKn31kq50bw6U9JG8u2TUb05pq1ua2FOKVPb7qqAFof59F+0p70UfBQD0R8+i/aU98KPtqPWCvUTT0qPIV7XPnEHZH3hrV7OP7Pi8aX3jVlNrnziDsj7w1q9nH9nxeNL716LhpjUbf8APLUqj/z1UQLtrXziDsj7w1vtXB3ph+wi92tYDa184g7I+8Nb/V4d6YfsIfdrRcPeRTVKmNEYvanisuERP0kq+ZFZj6ctCqt7tZxV5YI/oo7n7bBR7BqzQ2zOOWCKR5ZFaRFcqAthmFwN46CKih7RJ2U4u8U8f0XRx9pSp9gVVpnZrFFh5ZEklZ0RnAOSxyi5vZb8Aa5my/E5cW6fTibzoysPRmoCiajWS03reMNpBUbfFyYWS28qztmDAc9gFuOg1q4p1dQyMGVhdSDcEdINEZ7XjQscuGkcqOUjUur27rud5UnnBF91ZXZl+Vn7Ie3/APtavXvSSxYOQE91KOTQc5zfK8y39HTWc2aQ9xiX8CL5g7H7qK8+y8fHzdkPS4ojUO9lo+Nm7NPaohu46R56oi1VtTSYhfpL5xT2qCs0zVMioOKIy2uPGH7f9NXatjc3ix+o15tcG7uLqf1rXs1cHct1R+yayTzo3h0quljeXWtTVIilatbnNhT09qYVUALRfz6P9pT3wo+UA9G/Po/2lPfCj8aLhGmtUqY0QKtr3ziDsj7ZryavbRWwmHWEQq+UscxkIvmYtwC+Hpr2bXh3xB2Te2awN6LDfttdl5sPH5Xc/hUsJtPnldE5OJc8iISM5IDsASLtx40PgK6Wg4Ty0Rsd00J4H6YpdWo2ufOIeyPvGrxYTaZiY40jVIbIioCVckhVCi/d8d1dTangpJMTFyaO9ojfIjNa7sRewrHpqzijww0/8J/wokO821HF/qR/hn72r16A18xU+KhidkyPIoYKgBtxtfyVnU1Nxh4YaXyrb112NV9UcVFi4JJIWVFkUsxKbhw4Br89FeXX6UzaRdBzcnEOvKP6nNF2GAIqqOCgKOpRYegUOsLqfin0iMRLFaM4gym7xk5c+ZdwbxaJJoinEQh1ZTwYFT1MLH10GdUpTDpCEHmkMbfavGfSaNND/G7OpmxLzJJEgMpkUHOSO7zi9l6ag4m0LQsseIaZu6SY3VgNykC3JnwgAW6fPXBwGm54N0UroDxCtu68vC9HHH4JJo2jlUMrDuh6dx4gjmNDjSmy+UMeQdWQ8A5KuPASAQevd1UGPxukJJmzSuzt0sSd3QOgUT9T9GGHAHMLNIrym/MCtkH7oB8tczQOzXKwfEsrWNxGtyD0Z2IG7wAb+mtzPFmUrwuCL9FxagASmkTROGzHDD8+Y/aQf0VL/pxhR+lPW4+5aFw+1dW+Lw4/XR+2KMtq4eD1Jw0Tq6K2ZGDKS7HeDfhwru0ESKqlNWvVJNEZjWqC8sHQc6nr3H/nVXU0VhAga195HoUfjVescY5NHJsI5EYk8ADdCf5hXRw6WUefz7/vr5/b77tFWpM6VNN0gtRNTaqia+jO2N6e1NSvVGWw+zbCJIJBypcMHBL/AJwbNewXprVUqailTU9MaI8eK0VDI2aSKN2AsC6Kxt0AsOG+kmioRwiiHVGg+6vWRTUFYhUcFA6gBTMo4c3RzVZUSKBr0iKVI0DWqBNDvaFrDOpMLRGNOUV4pQxHKKgsw3eFvVcV5dasVisXhYZHgIzSs0axgueSMa2LWueN95tx4CiiRJjUHF0HWyj1mqV0tCWCiaIsTYKJELE9AANyaAk0JVirKVYGxBFiD0EHhWo1K1dxHwnDT8k3JZw2e62yi4uN9+NARpdasIt74iK44jOD6qWD1pw0sgjjmV3a9lAbfYEnfa3AGgnim7t/Gb1mt5qdqViIcRFPJyfJgE7nu1njYDdb6woNRp3W/D4U5ZGJe18iDMwHMTvAHlNczA7R8LI4U8pHc2DOBl8pUm3l3UNJ5TPiCXO+WXeejO/3A+ivXrHoYQ4qWKIOyoVtcZjvRWNyB0k0BK09rpFhJBG6SMxUP3OW1iSOJYb+5rkPtUi5oJD1sg/Go4/U74VBFO8jIyYSMFclySiFt5J3ceisBozDCWaJDcB3RSRxAZgDbw76Ai/9QgcO8whPcSJHlMg351Zr3C7rZeHhp9Ca5nEiduSCcjEZB3Za5AJAO4W4VydbdAR4TBZIy5DzoTnIJuscnCwFeHUkfEY8/qP6ZfwoOxq/r68+ISJ40VXzAFS182UkDefBby1TpDXedMY0KiPKJRHcq2a2YDjmtff0ViMFijFIkg4oysPskH7q62McPpIkcGxKkdRkFvRQajXTW1oG5GGwe12YgHKDwAB3X57nweTM4fWzFxODIzMNzFJBYMp3i264uOBFU65SZsbP4CB5kUV3NYNVJ55VeNVy8lGtywHyV37uNFe7W3TZGGAWNik0akSXFlYkMqkdNga7OgNJPPFndCgPyLsCXWw7rz3qvDavK0OGWYZjAo7m90LZcpzDnHDzV7MDo9IIxHHfKLkXJJ3kk8euoi52rzl6nI1VZaI216eq81OTVE6V6henvQSpqa9MTQPemNNemJoFemvTUxoFelemvSBoOLpLVOHETiaXM9o2jEZ+QL37oc4O9vKQeavXojRS4aFYULFUB3sbk3JJ8A3ngN1e9jVbNQA7W759ie2f10VtTB3hhuzHtGhPrUe/cT20ntGixqebYHDdmvrNFwCs/wAputvWaKGqmvJxMqQciFAjPdZ8x+LUc2UcaF0p3nrNF/QGqEGGKyx585S12e47oC+6woshjrHoV8NO6MDYkmNuZkvuIPVuPQa0eq20N4yseJJZNwEnF08b6S+Hj11bi9eo8WVgkwqlXdVu0lypZguZbKLEX6ayusWihhsTJECSFIyk8crKGF/Dvt5KAy6TcchKQbgxSG45xkJvQZ1bF8Xh+2j9oUS9FYgnRSk8fgzj91HUegChvqoL4zD9qvo31EbTac3e8Q6ZfUj/AI1xNTR3rpA/qf6Jq6+038jD2jex/vXH1Q+aY/sR7EtBlAhNyBuG8+AXA9ZFe/V8XxcF/wBLH6GFejV/CcoMSv8A8ZyOtXjcelaq1XHfkHaD0XNFNrM18XP2jDzbq9GscsyYmRWdwM11Ac2CNvXcDYbuavPrJGVxk1/0jN5GOYegin1i0muIxDSKCFIUC/HuVA328N6oJmgH71gJ/RJ1/JFeiV68Or7d6Qdknqr1OajyantSQU5YUGqDU+alSr0HVqe9KlUCvTXpUqBXqJNKlQPeouaVKgjelelSoGvVbGlSoAdrP89xHbSe0aK+qZ7xw3ZL99KlRQVfia2uqut+JmxUMTuDGbgqEQXCxsRvAvzClSorNaTwEmExBBBBR8yEjcwDXVh0jcKk4nx2ILBS8jkXyiygAAC/MqgAcaVKogoPo4xYEwr3TLAyC35zcmRu62NYnVfVTEpiYpJIiqI1ySydB5r342pUqDUa5avyYpIljKDIzE5iRuIA3WBrw6D1QkhhxEbul50CgrmIXc4ubgfS9FPSoh9XtUfgrsxkz5kKEZMosSCd9z0U2jNSIoZFkDyMyG4vlA4W3gDw9NKlQdDS2rUOJIMinMN2ZTla3QemopqvhljEfJBlBzd0SSWta5PPup6VB60jCKFUAKosAOYDgKjalSop2aq8ppUqI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1028" name="AutoShape 4" descr="data:image/jpeg;base64,/9j/4AAQSkZJRgABAQAAAQABAAD/2wCEAAkGBhQSERQUEhQUFRQUFRQVFBUVFBUUFBQUFBQVFBQUFBQXHCYeGBkkGRQVHy8gIycpLCwsFR4xNTAqNSYrLCkBCQoKDgwOFw8PFykcFBwpLCkpKSkpKSkpKSkpKSksLCksKSkpKSksKSkpKSkpKSkpKSkpKSwpKSkpLCkpKSwpKf/AABEIAMgA/AMBIgACEQEDEQH/xAAcAAABBQEBAQAAAAAAAAAAAAAHAAECAwYFBAj/xABQEAACAQICBQUKCQkHAwUBAAABAgMAEQQSBQYHITETQVFxcyIkYXKBkaGxsrMUIzI0UmKCwdEzQlNjdJKTosI1Q4PD0uHwF6PEJVRk4vEW/8QAGQEBAQEBAQEAAAAAAAAAAAAAAAEEBQID/8QAJxEBAAEDAgUDBQAAAAAAAAAAAAECEUED8DEzNHGxISJhBBIkUYH/2gAMAwEAAhEDEQA/AO9lpwtSAp6jwgBTkVK1K1BXlpEVO1ZjaHpo4fCEKbPMeTXpCkEuR9nd9oUGS1x1/d3aLCuUjUkGRdzSEccrcy9W81k8PpqdGzJNKD08o3pud/lqnB4J5XVI1LOxsqjif+CtRPswxipmAjY2uUVzm6hcAE+Wl1s1eo+u/wAK+JmsJgLqQLCQDju5mHG3ON4562Nq+fYJnhlDLdJI2BFxYqyngR18RR30NpNcRBHMvB1Bt9FuDL5GBHkoM5pPaFFBO8DxSEo2XMpUg3AI3Ei3GtXkoMa2b9Jzdso9gUbGHGiKTHXkl0lCrlGljVxa6s6q28XG4m/CvdQc2kNfHyeBI/dg/fQFwC4uCCDwI3g34WpGM1ltdu50UoHMMOB4LZeHmrwbKpGZJyzMbNGBdibbnO6/DmoNsUqJFCPH63YqOeUJPIFEsgUEhgAHIAGYHmqcW0TGLxdG8aNfuAoeormqzQ5h2oTj5UcLdQdf6jWi/wD7PLgkxTxfLlKZFbgBmFwSOlPTQaO1K1ZOLabhz8qOVfIrf1V7ItfsG357L40bfcDQd5qqYV4YtZ8K5AWdCTuA3gkncAAQLmukUoKbUrVYUqJQ1BU1VsKuK1WRVFLVURVzisVgtIuWlcuxIDkbzYWvbdwtXmZs++lozqXtPBsbVEikOAqRFV8WvUU5FSIpAVURtTEVMimoI0KNrOOzYmOPmjjv9qQkn0KtFmgjtBmzaRn+qUX92NPvvRcthst0CEhbEsO6kJVL80amxI62B/dFbu1eXQ2C5LDwx/QjRfKFF/TevXahIYbVtBBHTEoLcocknjgXRusqCPsiujsnx+aCWI/3bhh4sg/1If3q7e0LCZ9HzfUyyD7LC/8AKW89YzZLNbEyr9KG/lV0/wBRoOPp8X0rL+0gfzqKNjD76Cmld+ln/bB74UbDQwhloLbQjfSE/wDhj/tJRrIoJa9m+kZ/GQf9tBQhudpG7RwH6yEeYH8K8eyRfiZz0yoPMn+9evambYJR+uT0JJVOycd7Sn9d6o0/Ggw+i9E/C8aYi2UO8xzAZrZc7cLjorSTbJ2/NxCnxoyPUxrmbOxfSIP1Zj51I++i2ai3CqbZdiR8l4W+0w9a1frHo14NFwQuO7WdswG8f3xuD0WIomEVEiiXfPlKjhp/Dp8HmJVSRFKRdQd4Rjeh3s70ZHNNKJUV1EYIDC4BLgXHhteiuFoBb4qAfrovbFGu1chNUMKrq6RBWRgylS24qQeF7c1diiShlqJFTNRJoisioEVYagao88+5WPQCfRWBTDNaU24Bs25N3AHcOHkreY5rRvbjka3XlNYiCRrSb73Nm+RvvIBwBvx6KL6tpydIrVjVGojW3pA0xNKqHpUqVqBjQN1wF9JYjtrehRRyoIa8Ll0jiPHVvOiNRY4jgajekrXF+nf56RFBytaFvgsSP1EvoQmhtsrPfrdjJ7UdEjWh7YPEn9RL6UI++h3soTvuQ9ELemSOhDl43fpdv23/ADxRroKSb9Ln9t/8ijUBQwRoJa5b9JT9qo/lQUbKCetG/Sc3bgelRQht9q570Ttx7ElR2W7sHIf1z+iOOm2tHvaLt/8ALen2bbtHyH9ZL6I0oYY7UHSMcOMzzOEXk3GZr2u2Ww3eWigmtGFbhiIT/iKPXQKFPehYf8PjEkuUZWA3EqQwuRe1x5KsNZDZcO9H8MzexHWuNEczWVrYTEdjL7BrE7LB8ZOfqIP5j+FbLWxu8sR2T+q1ZHZWO6xHVF65KK35qJNSNQJqIYmomnvUDQMagak1QNFeLSxtDL2b+yaxuikuR40ftVrtOHveXxD6d1ZLQUgLgdDxA+XfWT6j1mN5dH6aYjRr+W2NNT1EmtbmtZT0rUqoV6emAqSighQc2nYbLj2PNJHG38uQ+xRkIoc7XdG9zBOBwLRMfG7tPSH89FbHVjSAmwcEl+MahvAyjI1/Kpob6d2j4hsQxw75IkJCLlBDgbsz3G+/G3MPDvq/Z1rWkWbC4ggRSElGb5KswsyMeZWHPwvfprTa56nwPhpJYo0jkjQurIoQMqi5VrbiCL2PTag5em9do8ToqQghZWyRPHfeGZgSV5ypVWIPkrybIcP3eIfoWNf3mZj7IoesN5ovbMMDyeCz23yyO32V7hfZbz0VhI9+mB+3f+RRpvQO0vMYNJSvzx4pnt02lz0bsNiFkRXQ3VgGUjnUi4NEwkTQT1gF9KS/tP8AWKNjsACTuA4k8AOc0Dlm+EaRDDhLigR4rTC3ooQ221s97w9sfYb8ans+3aMkP1pz5kH4VVtbb4mDtX9j/ertRt2inP7Sf5T+FDDMbMcIkmJcSIrgQk2ZQwvnjF7EddESTVfCtxw8P8NR6hWE2TjvmXsf8xKKBFQl4sBoyOBSsShFLZso4XIAJ9Ar0VO1MaI4euJtgcR2Z9JArL7K13Yg9l/mVpddzbAT+KvtpWe2Vr3GIP1ox6H/ABorbkUxNTqBoiBFRNTNQIoIMagTU2qJoOXrEe9pfFHpYCstq9ERICTxkS3gAFabWdrYaT7PtrXA1fHxieP6krJrz76Y7eXS0I/Hqn5nw1hFRqZqNa3Na4CnIpU9URtU15/+c9MBUrUESK5msOhxisPJCd2Ze5P0XG9G84HkvXVpFaD5uxWGaN2RxlZCVZTxBBsRS+Evly52y/RzHL+7e1GPXDUFMYeUQiOe1s1rq4HAOBz/AFhv691sQNleMzW+JA+lyht5st/RR6ZGXmPg9RI9QFFjZjpwS4bkDYPBuH1o2JKnyG4Pk6aeHZfEuEkjJDzsvcykWCMN4CDmW4sTxIJ6q5WynQREk0zqQY7wqDxD3vJ5QAB9o1BxdpuizFjS9u5mVXB+sAEcddwD9qvDoDXbEYRciENHxyOCVBPHKQQV8ht4KLWtGrSY2Hk2OVgc0b2uVbq5weBH4ChJpTUjFwMQ0LuBweMGRT+6LjygVUejTe0HE4lDGckaNuYRggsOgsxJt4Bals70cZcdGbboryMfFFl/mZa8GB1UxUrAJBLv52Qoo8JZ7CixqfqoMFEQSGlexkYcN3BFvzC56yT4Ki8Gd2ufksP2knsrXo1O3aHc/VxXqapbT9FSzJAIY3kKtIWyKWsCFAvby1bq3gnj0TIjo6vkxPcFWDXYPlAW1ze44dNVMB/qnrL8Ckd+T5TOmS2bLbug172PRWrXayvPh28koPrWsK2hZxxgmHXE/wCFUtgJBxjcdaMPuqXWwjJtWh54ZR1FD94rX4HFiWJJALCRVcA8QGFwD4bGgKYiOII6xR00AvemH7GL3a0Szl6+bsBP1J71K4mysfEz9onsn8a7O0E2wEvXH71K5WytfiJu1HsD8aDZMKhVpqBFEVmoNVjCokUFRqJFTIqLCg4etfzZvGT2hXH1eX4xPGf2K6+t3zf7a/fXM1cHdr9v2bVj1uZT/HT0ulq7z4aU1A1YRUSK2Oa2AWllp6cffVQMpNrrq7KcOhysVuJGF7Ei/wAk9FWLti6cN5pv/pQ5xv5R/Hf2jVN+qi2E9NsSc+GbySg+tK2ugdYIsZFykJNr2ZTuZG42YffwNfPd62GzDSxixojv3E4KEfWALIeu4I+1RbN7rVrwuBkRHiZ86ZwVZRbuitiCPBXT1d00MXAsyoUDFgFYgnuTlJ3eEGh9tg+cwdifeNWt2Z/2dF40vvWomGny1VDh1XNlAGZizW52PFj4Tar6iaI4mntbIMGyrNnBcFlKpmFgbHgerz1zl2l4E/3jjrif7hWa2wH43D9nJ7S0PaLYa12iYE/3x8scv+mvRhNdMJI6pHMGd2CquVwSWIA4qBQMzeH012dTvn+G7ZPXQsOpry43SEcKhpXWNSbAsQouQSBc89gfNXpBrAbXMZaKCMfnO7nqRQo9Mh81EbTBaTimvyMqSZbXyMGte9r2O7gfNXoNDTZJi7Szx3+UiOPsMVPvBRLNRUCK8mLx8UAHKSRxjmzMq+YHjXk1q08MJh2k3Fvkxg8C5va/gABJ6qCeMxryuXkYs7byxO8/gPBVByixcGIU5WimUcQCsgHRcb7VZBg0jvkREvvOVVW/XYb6BWCx7wuJI2KsvAj1HpHgowarazpjIwdyyrYSJfgfpL0qfRwqDskVWVoKaUx0gnmyu4HKyWszC3dtwsaoXS8w4TS/xH/GqWG80xoN4HTeIMiKZ5iGdAQZHIILAEWvRlaoKyKrYVYag1EZ7XA/EDtF9TV4dWx3Y6n9YFezXE/FJ2g9lq8urQ7oeI/tisepzaXTo6We7RmoGpGo1sc1sAacGo0gd9EALQ/z+L9pT3wo9fBkP5i/uj8KAuh/n8P7TH74UfaLh5MboaGWNo3jQqwIPcqDv5wbbiON6B2hYzDj4Rzx4lFPWsoU/fR8Zrcd33CgPo6TltJRsP7zFqw6mmzeqhHFotr/AM5g7E+8atds1P8A6dF40vvWrI7XT3xB2J941azZsf8A06LxpfeNQjg1V6iTTXpjVQMNr5+Ow/Zv7Yrcaqxg4HDXA/IRcQPoCsLtdPx+H7Jvbrd6rfMsN2EXsCi4dFsMn0E/dX8KrOAjuDyaAggghFBBBuCCBer70xNQK9CbapjM2MVOaOJfO5Zj6MtFcmg3pfvnSzLxDYhY/soyxn0KapCOzvF8nj4+hw6edCR/MooyZqB8neukDzCLE3HirJcfy0biahIbbWcYTJBFzBWc9bNlHoQ+evXqjqDC0CS4hS7SAMFuVVVO9fkkEkix8tcban87XsVt+/JRB1ex6S4WFkNxyaKbfmsqhWU9BBFBmtYtnETIWwoySDfkzEo/g7okqfDe3rrw7LtHEPPIwIK5YhcWIN8zi3SMq0Qia8+GwioXKi3KPnbxiFX+kUAu1b0XHicfKkq5l+Oa1yu8PuN1IPPWxbUDB/om/iSf6qzGoO/SEp+pN7xaJBNBnF1DwqsGVXDKQQeUY2INxuPHfWhJpWpiaCJNVMakzVUTQZ/XFvi4+0/pNU6s/K/wz7dS1wPcxeOfV/vUdWhvPif1Vkr51O8OlHSb/bQFqgWpE01q1ua2F6daamv66qPnn4S0c+ddzJJmU2vvV7jd1itD/wBTcd+kT+En4VmMT+Ubxm9o0hh2+i37po9NBjNoWMlRo2kGVgQ2VEUkHiLgXG7dU9nWA5THxnmjzSH7Isv8zLXAjwMjEBY3JO4AIxJPgsKLmz7VY4SEvKLTS2uPoIPkp13JJ8g5qgzG135xB2R94a1ezf8As+LxpfeNWT2u/OIOyPvDWr2b/wBnxeNL7xqqRwaemY09RY0QL9rh74g7JveGo6M2otDDHF8HU8mipflSL5VAvbLu4Utrf5eDsj7w1l4dWcU6hlw8rKwBUhDYgi4IPRRWyTau7EKMOoLEKDypNr7r2yb6IzUEMLqriw6k4eUAMpJKGwAIJJ8lG1jvoITzhFZjwUFj1KLn1UItQIjLpBXO/KJJT1kEe04oja5Yvk8DiG5zGUHXIQn9VYnZcyK88jui9yiLmZVvmJZrXP1V89Bzdo2EyY5zzSKj+dch9KGilobGcrh4ZPpxxsesqL+m9D7ai8bvBIjo5yujZWVrWIZb2P1mrT7PcVnwMf1C6eZiw9DCoM7tXwhzwS8xVoz1qcw9DHzVisBpWWE3ikdDz5TYHrHA+WjRrDoVcVA0TG196txKuOB8PEg+AmhTpPUvFQ3vEXUfnR92LdNh3Q8oors6J2mzIQJ1WRedlsj/AOk+YddEPB45JkSSM5kYAg+XgRzG+63goDsLbjxHooh7MMeTHNETuUq6+DNcN6VHnojLaC1g+CYh5AmfMHW2bLxcNe9j9H01oRtRP/tx/FP+islo3Q0uJdlhUMVGY3YLuvbnPSa6g1Axn6Nf4ifjRRM0TjDNBHIRYyKGtxtm32vXoY149B4cx4aFHFmSNVYeECxr1MaPKDmq2qTVAmis1rgd0XjN6lp9WufxF9ZqGuB/I9b/ANNWat/neKn31kq50bw6U9JG8u2TUb05pq1ua2FOKVPb7qqAFof59F+0p70UfBQD0R8+i/aU98KPtqPWCvUTT0qPIV7XPnEHZH3hrV7OP7Pi8aX3jVlNrnziDsj7w1q9nH9nxeNL716LhpjUbf8APLUqj/z1UQLtrXziDsj7w1vtXB3ph+wi92tYDa184g7I+8Nb/V4d6YfsIfdrRcPeRTVKmNEYvanisuERP0kq+ZFZj6ctCqt7tZxV5YI/oo7n7bBR7BqzQ2zOOWCKR5ZFaRFcqAthmFwN46CKih7RJ2U4u8U8f0XRx9pSp9gVVpnZrFFh5ZEklZ0RnAOSxyi5vZb8Aa5my/E5cW6fTibzoysPRmoCiajWS03reMNpBUbfFyYWS28qztmDAc9gFuOg1q4p1dQyMGVhdSDcEdINEZ7XjQscuGkcqOUjUur27rud5UnnBF91ZXZl+Vn7Ie3/APtavXvSSxYOQE91KOTQc5zfK8y39HTWc2aQ9xiX8CL5g7H7qK8+y8fHzdkPS4ojUO9lo+Nm7NPaohu46R56oi1VtTSYhfpL5xT2qCs0zVMioOKIy2uPGH7f9NXatjc3ix+o15tcG7uLqf1rXs1cHct1R+yayTzo3h0quljeXWtTVIilatbnNhT09qYVUALRfz6P9pT3wo+UA9G/Po/2lPfCj8aLhGmtUqY0QKtr3ziDsj7ZryavbRWwmHWEQq+UscxkIvmYtwC+Hpr2bXh3xB2Te2awN6LDfttdl5sPH5Xc/hUsJtPnldE5OJc8iISM5IDsASLtx40PgK6Wg4Ty0Rsd00J4H6YpdWo2ufOIeyPvGrxYTaZiY40jVIbIioCVckhVCi/d8d1dTangpJMTFyaO9ojfIjNa7sRewrHpqzijww0/8J/wokO821HF/qR/hn72r16A18xU+KhidkyPIoYKgBtxtfyVnU1Nxh4YaXyrb112NV9UcVFi4JJIWVFkUsxKbhw4Br89FeXX6UzaRdBzcnEOvKP6nNF2GAIqqOCgKOpRYegUOsLqfin0iMRLFaM4gym7xk5c+ZdwbxaJJoinEQh1ZTwYFT1MLH10GdUpTDpCEHmkMbfavGfSaNND/G7OpmxLzJJEgMpkUHOSO7zi9l6ag4m0LQsseIaZu6SY3VgNykC3JnwgAW6fPXBwGm54N0UroDxCtu68vC9HHH4JJo2jlUMrDuh6dx4gjmNDjSmy+UMeQdWQ8A5KuPASAQevd1UGPxukJJmzSuzt0sSd3QOgUT9T9GGHAHMLNIrym/MCtkH7oB8tczQOzXKwfEsrWNxGtyD0Z2IG7wAb+mtzPFmUrwuCL9FxagASmkTROGzHDD8+Y/aQf0VL/pxhR+lPW4+5aFw+1dW+Lw4/XR+2KMtq4eD1Jw0Tq6K2ZGDKS7HeDfhwru0ESKqlNWvVJNEZjWqC8sHQc6nr3H/nVXU0VhAga195HoUfjVescY5NHJsI5EYk8ADdCf5hXRw6WUefz7/vr5/b77tFWpM6VNN0gtRNTaqia+jO2N6e1NSvVGWw+zbCJIJBypcMHBL/AJwbNewXprVUqailTU9MaI8eK0VDI2aSKN2AsC6Kxt0AsOG+kmioRwiiHVGg+6vWRTUFYhUcFA6gBTMo4c3RzVZUSKBr0iKVI0DWqBNDvaFrDOpMLRGNOUV4pQxHKKgsw3eFvVcV5dasVisXhYZHgIzSs0axgueSMa2LWueN95tx4CiiRJjUHF0HWyj1mqV0tCWCiaIsTYKJELE9AANyaAk0JVirKVYGxBFiD0EHhWo1K1dxHwnDT8k3JZw2e62yi4uN9+NARpdasIt74iK44jOD6qWD1pw0sgjjmV3a9lAbfYEnfa3AGgnim7t/Gb1mt5qdqViIcRFPJyfJgE7nu1njYDdb6woNRp3W/D4U5ZGJe18iDMwHMTvAHlNczA7R8LI4U8pHc2DOBl8pUm3l3UNJ5TPiCXO+WXeejO/3A+ivXrHoYQ4qWKIOyoVtcZjvRWNyB0k0BK09rpFhJBG6SMxUP3OW1iSOJYb+5rkPtUi5oJD1sg/Go4/U74VBFO8jIyYSMFclySiFt5J3ceisBozDCWaJDcB3RSRxAZgDbw76Ai/9QgcO8whPcSJHlMg351Zr3C7rZeHhp9Ca5nEiduSCcjEZB3Za5AJAO4W4VydbdAR4TBZIy5DzoTnIJuscnCwFeHUkfEY8/qP6ZfwoOxq/r68+ISJ40VXzAFS182UkDefBby1TpDXedMY0KiPKJRHcq2a2YDjmtff0ViMFijFIkg4oysPskH7q62McPpIkcGxKkdRkFvRQajXTW1oG5GGwe12YgHKDwAB3X57nweTM4fWzFxODIzMNzFJBYMp3i264uOBFU65SZsbP4CB5kUV3NYNVJ55VeNVy8lGtywHyV37uNFe7W3TZGGAWNik0akSXFlYkMqkdNga7OgNJPPFndCgPyLsCXWw7rz3qvDavK0OGWYZjAo7m90LZcpzDnHDzV7MDo9IIxHHfKLkXJJ3kk8euoi52rzl6nI1VZaI216eq81OTVE6V6henvQSpqa9MTQPemNNemJoFemvTUxoFelemvSBoOLpLVOHETiaXM9o2jEZ+QL37oc4O9vKQeavXojRS4aFYULFUB3sbk3JJ8A3ngN1e9jVbNQA7W759ie2f10VtTB3hhuzHtGhPrUe/cT20ntGixqebYHDdmvrNFwCs/wAputvWaKGqmvJxMqQciFAjPdZ8x+LUc2UcaF0p3nrNF/QGqEGGKyx585S12e47oC+6woshjrHoV8NO6MDYkmNuZkvuIPVuPQa0eq20N4yseJJZNwEnF08b6S+Hj11bi9eo8WVgkwqlXdVu0lypZguZbKLEX6ayusWihhsTJECSFIyk8crKGF/Dvt5KAy6TcchKQbgxSG45xkJvQZ1bF8Xh+2j9oUS9FYgnRSk8fgzj91HUegChvqoL4zD9qvo31EbTac3e8Q6ZfUj/AI1xNTR3rpA/qf6Jq6+038jD2jex/vXH1Q+aY/sR7EtBlAhNyBuG8+AXA9ZFe/V8XxcF/wBLH6GFejV/CcoMSv8A8ZyOtXjcelaq1XHfkHaD0XNFNrM18XP2jDzbq9GscsyYmRWdwM11Ac2CNvXcDYbuavPrJGVxk1/0jN5GOYegin1i0muIxDSKCFIUC/HuVA328N6oJmgH71gJ/RJ1/JFeiV68Or7d6Qdknqr1OajyantSQU5YUGqDU+alSr0HVqe9KlUCvTXpUqBXqJNKlQPeouaVKgjelelSoGvVbGlSoAdrP89xHbSe0aK+qZ7xw3ZL99KlRQVfia2uqut+JmxUMTuDGbgqEQXCxsRvAvzClSorNaTwEmExBBBBR8yEjcwDXVh0jcKk4nx2ILBS8jkXyiygAAC/MqgAcaVKogoPo4xYEwr3TLAyC35zcmRu62NYnVfVTEpiYpJIiqI1ySydB5r342pUqDUa5avyYpIljKDIzE5iRuIA3WBrw6D1QkhhxEbul50CgrmIXc4ubgfS9FPSoh9XtUfgrsxkz5kKEZMosSCd9z0U2jNSIoZFkDyMyG4vlA4W3gDw9NKlQdDS2rUOJIMinMN2ZTla3QemopqvhljEfJBlBzd0SSWta5PPup6VB60jCKFUAKosAOYDgKjalSop2aq8ppUqI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1029" name="Picture 5" descr="C:\Documents and Settings\addy\My Documents\Downloads\poze matem\intrebare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85852" y="5500702"/>
            <a:ext cx="800099" cy="1202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462</TotalTime>
  <Words>81</Words>
  <Application>Microsoft Office PowerPoint</Application>
  <PresentationFormat>On-screen Show 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Solstice</vt:lpstr>
      <vt:lpstr>NOȚIUNEA DE FUNCȚIE.  ELEMENTE ALE FUNCȚIEI </vt:lpstr>
      <vt:lpstr>Slide 2</vt:lpstr>
    </vt:vector>
  </TitlesOfParts>
  <Company>Namco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NOȚIUNEA DE FUNCȚIE.  ELEMENTE ALE FUNCȚIEI </dc:title>
  <dc:creator>addy</dc:creator>
  <cp:lastModifiedBy>addy</cp:lastModifiedBy>
  <cp:revision>28</cp:revision>
  <dcterms:created xsi:type="dcterms:W3CDTF">2012-03-28T19:29:23Z</dcterms:created>
  <dcterms:modified xsi:type="dcterms:W3CDTF">2012-04-02T23:15:24Z</dcterms:modified>
</cp:coreProperties>
</file>